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78" r:id="rId2"/>
    <p:sldMasterId id="2147483689" r:id="rId3"/>
  </p:sldMasterIdLst>
  <p:notesMasterIdLst>
    <p:notesMasterId r:id="rId22"/>
  </p:notesMasterIdLst>
  <p:handoutMasterIdLst>
    <p:handoutMasterId r:id="rId23"/>
  </p:handoutMasterIdLst>
  <p:sldIdLst>
    <p:sldId id="256" r:id="rId4"/>
    <p:sldId id="343" r:id="rId5"/>
    <p:sldId id="346" r:id="rId6"/>
    <p:sldId id="272" r:id="rId7"/>
    <p:sldId id="335" r:id="rId8"/>
    <p:sldId id="334" r:id="rId9"/>
    <p:sldId id="333" r:id="rId10"/>
    <p:sldId id="336" r:id="rId11"/>
    <p:sldId id="347" r:id="rId12"/>
    <p:sldId id="337" r:id="rId13"/>
    <p:sldId id="338" r:id="rId14"/>
    <p:sldId id="339" r:id="rId15"/>
    <p:sldId id="340" r:id="rId16"/>
    <p:sldId id="341" r:id="rId17"/>
    <p:sldId id="344" r:id="rId18"/>
    <p:sldId id="345" r:id="rId19"/>
    <p:sldId id="348" r:id="rId20"/>
    <p:sldId id="320" r:id="rId21"/>
  </p:sldIdLst>
  <p:sldSz cx="18286413" cy="10287000"/>
  <p:notesSz cx="6858000" cy="9144000"/>
  <p:photoAlbum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0" orient="horz" pos="3240" userDrawn="1">
          <p15:clr>
            <a:srgbClr val="A4A3A4"/>
          </p15:clr>
        </p15:guide>
        <p15:guide id="17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15151"/>
    <a:srgbClr val="F8F8F8"/>
    <a:srgbClr val="3F3F3F"/>
    <a:srgbClr val="5A5A5A"/>
    <a:srgbClr val="BBFF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0" autoAdjust="0"/>
    <p:restoredTop sz="94395" autoAdjust="0"/>
  </p:normalViewPr>
  <p:slideViewPr>
    <p:cSldViewPr snapToObjects="1" showGuides="1">
      <p:cViewPr varScale="1">
        <p:scale>
          <a:sx n="99" d="100"/>
          <a:sy n="99" d="100"/>
        </p:scale>
        <p:origin x="1400" y="176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-113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8198-A268-4A2C-A520-FBB84E35C3C2}" type="datetimeFigureOut">
              <a:rPr kumimoji="1" lang="ja-JP" altLang="en-US" smtClean="0"/>
              <a:t>2021/3/19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3ACB-D9F9-4ADF-A7FC-E9E289D74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62965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912F2-0011-47BA-B0C8-0509829BA6FB}" type="datetimeFigureOut">
              <a:rPr kumimoji="1" lang="ja-JP" altLang="en-US" smtClean="0"/>
              <a:t>2021/3/19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B2B19-2213-4B06-9122-430E4115A3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2602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2025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0" y="3889829"/>
            <a:ext cx="16457772" cy="171769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08590" y="5376424"/>
            <a:ext cx="16469233" cy="763122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08590" y="8026400"/>
            <a:ext cx="16469233" cy="2040663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32" y="3512504"/>
            <a:ext cx="8125477" cy="59408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774" y="6073810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4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900548" y="1777409"/>
            <a:ext cx="7550728" cy="7550127"/>
          </a:xfrm>
          <a:prstGeom prst="ellipse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70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1814289" y="2691077"/>
            <a:ext cx="5723247" cy="5722791"/>
          </a:xfrm>
          <a:prstGeom prst="ellipse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78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17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849585" y="4153390"/>
            <a:ext cx="5652654" cy="171769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72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856512" y="5639985"/>
            <a:ext cx="5638800" cy="763122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Short Description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760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75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5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573770"/>
            <a:ext cx="18286413" cy="1754945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</p:spPr>
        <p:txBody>
          <a:bodyPr anchor="ctr"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790786" y="7573521"/>
            <a:ext cx="16704840" cy="1755506"/>
          </a:xfrm>
          <a:prstGeom prst="rect">
            <a:avLst/>
          </a:prstGeom>
          <a:effectLst/>
        </p:spPr>
        <p:txBody>
          <a:bodyPr anchor="ctr">
            <a:noAutofit/>
          </a:bodyPr>
          <a:lstStyle>
            <a:lvl1pPr algn="ctr">
              <a:defRPr sz="8000" kern="0" spc="300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787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5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573770"/>
            <a:ext cx="18286413" cy="1754945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</p:spPr>
        <p:txBody>
          <a:bodyPr anchor="ctr"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790786" y="7573521"/>
            <a:ext cx="16704840" cy="1755506"/>
          </a:xfrm>
          <a:prstGeom prst="rect">
            <a:avLst/>
          </a:prstGeom>
          <a:effectLst/>
        </p:spPr>
        <p:txBody>
          <a:bodyPr anchor="ctr">
            <a:noAutofit/>
          </a:bodyPr>
          <a:lstStyle>
            <a:lvl1pPr algn="ctr">
              <a:defRPr sz="8000" kern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087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1" y="3600450"/>
            <a:ext cx="18286413" cy="3086100"/>
          </a:xfrm>
          <a:prstGeom prst="rect">
            <a:avLst/>
          </a:prstGeom>
          <a:gradFill>
            <a:gsLst>
              <a:gs pos="51000">
                <a:srgbClr val="FFFFFF">
                  <a:alpha val="0"/>
                </a:srgbClr>
              </a:gs>
              <a:gs pos="0">
                <a:schemeClr val="tx2">
                  <a:alpha val="91000"/>
                </a:schemeClr>
              </a:gs>
              <a:gs pos="25000">
                <a:srgbClr val="FFFFFF">
                  <a:alpha val="42000"/>
                </a:srgbClr>
              </a:gs>
              <a:gs pos="80000">
                <a:schemeClr val="tx2">
                  <a:alpha val="2000"/>
                </a:schemeClr>
              </a:gs>
              <a:gs pos="100000">
                <a:schemeClr val="tx2">
                  <a:alpha val="5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1088491" y="3928365"/>
            <a:ext cx="16457772" cy="171769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95677" y="5414960"/>
            <a:ext cx="16469233" cy="763122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Short Description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67331" y="7843800"/>
            <a:ext cx="16469233" cy="204066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2400" i="0" spc="0" baseline="0">
                <a:solidFill>
                  <a:schemeClr val="accent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577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56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10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75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865" y="2826187"/>
            <a:ext cx="18313507" cy="1264075"/>
          </a:xfrm>
          <a:prstGeom prst="rect">
            <a:avLst/>
          </a:prstGeom>
          <a:gradFill>
            <a:gsLst>
              <a:gs pos="0">
                <a:schemeClr val="tx2">
                  <a:alpha val="46000"/>
                </a:schemeClr>
              </a:gs>
              <a:gs pos="29000">
                <a:srgbClr val="FFFFFF">
                  <a:alpha val="20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/>
          <p:cNvSpPr/>
          <p:nvPr userDrawn="1"/>
        </p:nvSpPr>
        <p:spPr>
          <a:xfrm>
            <a:off x="3130425" y="3132758"/>
            <a:ext cx="650932" cy="65093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0" hasCustomPrompt="1"/>
          </p:nvPr>
        </p:nvSpPr>
        <p:spPr>
          <a:xfrm>
            <a:off x="3940847" y="2947406"/>
            <a:ext cx="11385550" cy="1125538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正方形/長方形 7"/>
          <p:cNvSpPr/>
          <p:nvPr userDrawn="1"/>
        </p:nvSpPr>
        <p:spPr>
          <a:xfrm>
            <a:off x="-2865" y="4603737"/>
            <a:ext cx="18313507" cy="1264075"/>
          </a:xfrm>
          <a:prstGeom prst="rect">
            <a:avLst/>
          </a:prstGeom>
          <a:gradFill>
            <a:gsLst>
              <a:gs pos="0">
                <a:schemeClr val="tx2">
                  <a:alpha val="46000"/>
                </a:schemeClr>
              </a:gs>
              <a:gs pos="29000">
                <a:srgbClr val="FFFFFF">
                  <a:alpha val="20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3130425" y="4910308"/>
            <a:ext cx="650932" cy="65093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3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3940847" y="4707638"/>
            <a:ext cx="11385550" cy="1125538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6381287"/>
            <a:ext cx="18313507" cy="1264075"/>
          </a:xfrm>
          <a:prstGeom prst="rect">
            <a:avLst/>
          </a:prstGeom>
          <a:gradFill>
            <a:gsLst>
              <a:gs pos="0">
                <a:schemeClr val="tx2">
                  <a:alpha val="46000"/>
                </a:schemeClr>
              </a:gs>
              <a:gs pos="29000">
                <a:srgbClr val="FFFFFF">
                  <a:alpha val="20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3133290" y="6687858"/>
            <a:ext cx="650932" cy="65093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4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943712" y="6467870"/>
            <a:ext cx="11385550" cy="1125538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2865" y="8158835"/>
            <a:ext cx="18313507" cy="1264075"/>
          </a:xfrm>
          <a:prstGeom prst="rect">
            <a:avLst/>
          </a:prstGeom>
          <a:gradFill>
            <a:gsLst>
              <a:gs pos="0">
                <a:schemeClr val="tx2">
                  <a:alpha val="46000"/>
                </a:schemeClr>
              </a:gs>
              <a:gs pos="29000">
                <a:srgbClr val="FFFFFF">
                  <a:alpha val="20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3130425" y="8465406"/>
            <a:ext cx="650932" cy="65093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5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3940847" y="8228103"/>
            <a:ext cx="11385550" cy="1125538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" y="1048637"/>
            <a:ext cx="18310642" cy="1264075"/>
          </a:xfrm>
          <a:prstGeom prst="rect">
            <a:avLst/>
          </a:prstGeom>
          <a:gradFill>
            <a:gsLst>
              <a:gs pos="0">
                <a:schemeClr val="tx2">
                  <a:alpha val="46000"/>
                </a:schemeClr>
              </a:gs>
              <a:gs pos="29000">
                <a:srgbClr val="FFFFFF">
                  <a:alpha val="20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3154655" y="1355208"/>
            <a:ext cx="650932" cy="65093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977619" y="1116361"/>
            <a:ext cx="11385550" cy="1125538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057839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対角する 2 つの角を丸めた四角形 10"/>
          <p:cNvSpPr/>
          <p:nvPr userDrawn="1"/>
        </p:nvSpPr>
        <p:spPr>
          <a:xfrm>
            <a:off x="1237455" y="2768268"/>
            <a:ext cx="7572716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22943" y="7021169"/>
            <a:ext cx="7592784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17387" y="7701237"/>
            <a:ext cx="7592784" cy="167236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11159" y="2939031"/>
            <a:ext cx="7225308" cy="3706306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05" y="7459822"/>
            <a:ext cx="8125477" cy="594080"/>
          </a:xfrm>
          <a:prstGeom prst="rect">
            <a:avLst/>
          </a:prstGeom>
        </p:spPr>
      </p:pic>
      <p:sp>
        <p:nvSpPr>
          <p:cNvPr id="13" name="対角する 2 つの角を丸めた四角形 12"/>
          <p:cNvSpPr/>
          <p:nvPr userDrawn="1"/>
        </p:nvSpPr>
        <p:spPr>
          <a:xfrm>
            <a:off x="9470684" y="2768268"/>
            <a:ext cx="7572716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456172" y="7021169"/>
            <a:ext cx="7592784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450616" y="7701237"/>
            <a:ext cx="7592784" cy="167236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9644388" y="2939031"/>
            <a:ext cx="7225308" cy="3706306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7512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対角する 2 つの角を丸めた四角形 40"/>
          <p:cNvSpPr/>
          <p:nvPr userDrawn="1"/>
        </p:nvSpPr>
        <p:spPr>
          <a:xfrm>
            <a:off x="0" y="1854200"/>
            <a:ext cx="9818280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1235548" y="0"/>
            <a:ext cx="7050865" cy="10287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対角する 2 つの角を丸めた四角形 6"/>
          <p:cNvSpPr/>
          <p:nvPr userDrawn="1"/>
        </p:nvSpPr>
        <p:spPr>
          <a:xfrm>
            <a:off x="781437" y="2521725"/>
            <a:ext cx="9036843" cy="6708973"/>
          </a:xfrm>
          <a:prstGeom prst="round2DiagRect">
            <a:avLst>
              <a:gd name="adj1" fmla="val 288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62092" y="2708211"/>
            <a:ext cx="8675532" cy="6336000"/>
          </a:xfrm>
          <a:prstGeom prst="round2DiagRect">
            <a:avLst>
              <a:gd name="adj1" fmla="val 1663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対角する 2 つの角を丸めた四角形 8"/>
          <p:cNvSpPr/>
          <p:nvPr userDrawn="1"/>
        </p:nvSpPr>
        <p:spPr>
          <a:xfrm>
            <a:off x="10605166" y="938537"/>
            <a:ext cx="1260000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958313" y="129106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80699" y="913030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69996" y="1607603"/>
            <a:ext cx="5663537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8" name="対角する 2 つの角を丸めた四角形 17"/>
          <p:cNvSpPr/>
          <p:nvPr userDrawn="1"/>
        </p:nvSpPr>
        <p:spPr>
          <a:xfrm>
            <a:off x="10605166" y="2696387"/>
            <a:ext cx="1260000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0958313" y="304891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980699" y="2670880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969996" y="3365453"/>
            <a:ext cx="5663537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2" name="対角する 2 つの角を丸めた四角形 21"/>
          <p:cNvSpPr/>
          <p:nvPr userDrawn="1"/>
        </p:nvSpPr>
        <p:spPr>
          <a:xfrm>
            <a:off x="10605166" y="4454237"/>
            <a:ext cx="1260000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10958313" y="480676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80699" y="4428730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69996" y="5123303"/>
            <a:ext cx="5663537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6" name="対角する 2 つの角を丸めた四角形 25"/>
          <p:cNvSpPr/>
          <p:nvPr userDrawn="1"/>
        </p:nvSpPr>
        <p:spPr>
          <a:xfrm>
            <a:off x="10605166" y="6212087"/>
            <a:ext cx="1260000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8" hasCustomPrompt="1"/>
          </p:nvPr>
        </p:nvSpPr>
        <p:spPr>
          <a:xfrm>
            <a:off x="10958313" y="656461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980699" y="6186580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969996" y="6881153"/>
            <a:ext cx="5663537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0" name="対角する 2 つの角を丸めた四角形 29"/>
          <p:cNvSpPr/>
          <p:nvPr userDrawn="1"/>
        </p:nvSpPr>
        <p:spPr>
          <a:xfrm>
            <a:off x="10605166" y="7969935"/>
            <a:ext cx="1260000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9"/>
          <p:cNvSpPr>
            <a:spLocks noGrp="1"/>
          </p:cNvSpPr>
          <p:nvPr>
            <p:ph type="pic" sz="quarter" idx="31" hasCustomPrompt="1"/>
          </p:nvPr>
        </p:nvSpPr>
        <p:spPr>
          <a:xfrm>
            <a:off x="10958313" y="8322459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980699" y="7944428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1969996" y="8639001"/>
            <a:ext cx="5663537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5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781438" y="417600"/>
            <a:ext cx="9036842" cy="1558332"/>
          </a:xfrm>
        </p:spPr>
        <p:txBody>
          <a:bodyPr anchor="b"/>
          <a:lstStyle>
            <a:lvl1pPr algn="r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82266" y="1803400"/>
            <a:ext cx="9036842" cy="617976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837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75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75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5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5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3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3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5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80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8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50"/>
                            </p:stCondLst>
                            <p:childTnLst>
                              <p:par>
                                <p:cTn id="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6" grpId="0" animBg="1"/>
      <p:bldP spid="7" grpId="0" animBg="1"/>
      <p:bldP spid="8" grpId="0" animBg="1"/>
      <p:bldP spid="9" grpId="0" animBg="1"/>
      <p:bldP spid="11" grpId="0"/>
      <p:bldP spid="1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/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/>
      <p:bldP spid="2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/>
      <p:bldP spid="3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4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対角する 2 つの角を丸めた四角形 10"/>
          <p:cNvSpPr/>
          <p:nvPr userDrawn="1"/>
        </p:nvSpPr>
        <p:spPr>
          <a:xfrm>
            <a:off x="1237456" y="3435927"/>
            <a:ext cx="7393926" cy="5015346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0943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18907" y="-76512"/>
            <a:ext cx="18286413" cy="661066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F95F845C-B07D-424A-A6EA-96D8F4A7E4C5}" type="slidenum">
              <a:rPr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60" y="616679"/>
            <a:ext cx="7760280" cy="62865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617" y="1817835"/>
            <a:ext cx="3660954" cy="52052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8" name="図プレースホルダー 32"/>
          <p:cNvSpPr>
            <a:spLocks noGrp="1"/>
          </p:cNvSpPr>
          <p:nvPr>
            <p:ph type="pic" sz="quarter" idx="14" hasCustomPrompt="1"/>
          </p:nvPr>
        </p:nvSpPr>
        <p:spPr>
          <a:xfrm>
            <a:off x="13119448" y="2300576"/>
            <a:ext cx="3168301" cy="4233574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76" y="3303588"/>
            <a:ext cx="1870917" cy="38227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3680938" y="3785999"/>
            <a:ext cx="1598192" cy="2857878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465103" y="7677487"/>
            <a:ext cx="10313231" cy="161641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3" name="図プレースホルダー 32"/>
          <p:cNvSpPr>
            <a:spLocks noGrp="1"/>
          </p:cNvSpPr>
          <p:nvPr>
            <p:ph type="pic" sz="quarter" idx="22" hasCustomPrompt="1"/>
          </p:nvPr>
        </p:nvSpPr>
        <p:spPr>
          <a:xfrm>
            <a:off x="5571146" y="921119"/>
            <a:ext cx="7166108" cy="3906776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4" name="対角する 2 つの角を丸めた四角形 40"/>
          <p:cNvSpPr/>
          <p:nvPr userDrawn="1"/>
        </p:nvSpPr>
        <p:spPr>
          <a:xfrm>
            <a:off x="1" y="8794648"/>
            <a:ext cx="7249251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90549" y="8743848"/>
            <a:ext cx="6559529" cy="617976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0077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75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7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animBg="1"/>
      <p:bldP spid="1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241" y="3241961"/>
            <a:ext cx="6818983" cy="5523968"/>
          </a:xfrm>
          <a:prstGeom prst="rect">
            <a:avLst/>
          </a:prstGeom>
        </p:spPr>
      </p:pic>
      <p:sp>
        <p:nvSpPr>
          <p:cNvPr id="12" name="図プレースホルダー 32"/>
          <p:cNvSpPr>
            <a:spLocks noGrp="1"/>
          </p:cNvSpPr>
          <p:nvPr>
            <p:ph type="pic" sz="quarter" idx="22" hasCustomPrompt="1"/>
          </p:nvPr>
        </p:nvSpPr>
        <p:spPr>
          <a:xfrm>
            <a:off x="2150582" y="3486840"/>
            <a:ext cx="6294920" cy="3447359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277198" y="4227217"/>
            <a:ext cx="3216892" cy="4573883"/>
          </a:xfrm>
          <a:blipFill>
            <a:blip r:embed="rId3"/>
            <a:stretch>
              <a:fillRect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図プレースホルダー 32"/>
          <p:cNvSpPr>
            <a:spLocks noGrp="1"/>
          </p:cNvSpPr>
          <p:nvPr>
            <p:ph type="pic" sz="quarter" idx="14" hasCustomPrompt="1"/>
          </p:nvPr>
        </p:nvSpPr>
        <p:spPr>
          <a:xfrm>
            <a:off x="7501196" y="4668913"/>
            <a:ext cx="2762545" cy="3703190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4" hasCustomPrompt="1"/>
          </p:nvPr>
        </p:nvSpPr>
        <p:spPr>
          <a:xfrm>
            <a:off x="1237456" y="5457711"/>
            <a:ext cx="1643981" cy="3359018"/>
          </a:xfrm>
          <a:blipFill>
            <a:blip r:embed="rId4"/>
            <a:stretch>
              <a:fillRect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1357278" y="5881605"/>
            <a:ext cx="1404337" cy="2511227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488" y="5141913"/>
            <a:ext cx="8125477" cy="594080"/>
          </a:xfrm>
          <a:prstGeom prst="rect">
            <a:avLst/>
          </a:prstGeom>
        </p:spPr>
      </p:pic>
      <p:sp>
        <p:nvSpPr>
          <p:cNvPr id="1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705448" y="3241961"/>
            <a:ext cx="6349064" cy="226731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49" hasCustomPrompt="1"/>
          </p:nvPr>
        </p:nvSpPr>
        <p:spPr>
          <a:xfrm>
            <a:off x="10699892" y="5372262"/>
            <a:ext cx="6349064" cy="265963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875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75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875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4" grpId="0" animBg="1">
        <p:tmplLst>
          <p:tmpl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5" grpId="0" animBg="1">
        <p:tmplLst>
          <p:tmpl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-1" y="3600450"/>
            <a:ext cx="18286413" cy="3086100"/>
          </a:xfrm>
          <a:prstGeom prst="rect">
            <a:avLst/>
          </a:prstGeom>
          <a:gradFill>
            <a:gsLst>
              <a:gs pos="51000">
                <a:srgbClr val="FFFFFF">
                  <a:alpha val="0"/>
                </a:srgbClr>
              </a:gs>
              <a:gs pos="0">
                <a:schemeClr val="tx2">
                  <a:alpha val="91000"/>
                </a:schemeClr>
              </a:gs>
              <a:gs pos="25000">
                <a:srgbClr val="FFFFFF">
                  <a:alpha val="42000"/>
                </a:srgbClr>
              </a:gs>
              <a:gs pos="80000">
                <a:schemeClr val="tx2">
                  <a:alpha val="2000"/>
                </a:schemeClr>
              </a:gs>
              <a:gs pos="100000">
                <a:schemeClr val="tx2">
                  <a:alpha val="5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0" y="3972959"/>
            <a:ext cx="16457772" cy="171769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08590" y="5459554"/>
            <a:ext cx="16469233" cy="763122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08590" y="6789612"/>
            <a:ext cx="16469233" cy="649143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5087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132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37456" y="4203700"/>
            <a:ext cx="15811500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1900" y="5016500"/>
            <a:ext cx="15811500" cy="27686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31" y="3809544"/>
            <a:ext cx="8125477" cy="59408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577" y="4757627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4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7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8250" y="3008668"/>
            <a:ext cx="15811500" cy="50292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914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wd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37456" y="3911051"/>
            <a:ext cx="7593445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1900" y="4723851"/>
            <a:ext cx="7593445" cy="31242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6895"/>
            <a:ext cx="8125477" cy="59408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936" y="4464978"/>
            <a:ext cx="8125477" cy="594080"/>
          </a:xfrm>
          <a:prstGeom prst="rect">
            <a:avLst/>
          </a:prstGeom>
        </p:spPr>
      </p:pic>
      <p:sp>
        <p:nvSpPr>
          <p:cNvPr id="1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455511" y="3911051"/>
            <a:ext cx="7593445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449955" y="4723851"/>
            <a:ext cx="7593445" cy="31242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466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75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625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12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対角する 2 つの角を丸めた四角形 10"/>
          <p:cNvSpPr/>
          <p:nvPr userDrawn="1"/>
        </p:nvSpPr>
        <p:spPr>
          <a:xfrm>
            <a:off x="1237456" y="3435927"/>
            <a:ext cx="7393926" cy="5015346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817047" y="4203700"/>
            <a:ext cx="8231909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811491" y="5016500"/>
            <a:ext cx="8231909" cy="2768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06074" y="3608893"/>
            <a:ext cx="7056690" cy="4669414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137" y="4716062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1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2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2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対角する 2 つの角を丸めた四角形 10"/>
          <p:cNvSpPr/>
          <p:nvPr userDrawn="1"/>
        </p:nvSpPr>
        <p:spPr>
          <a:xfrm>
            <a:off x="1237456" y="2698507"/>
            <a:ext cx="15811500" cy="4071002"/>
          </a:xfrm>
          <a:prstGeom prst="round2DiagRect">
            <a:avLst>
              <a:gd name="adj1" fmla="val 5685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193212" y="6931737"/>
            <a:ext cx="15817056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187656" y="7641301"/>
            <a:ext cx="15817056" cy="185665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10166" y="2873481"/>
            <a:ext cx="15466081" cy="3721055"/>
          </a:xfrm>
          <a:prstGeom prst="round2DiagRect">
            <a:avLst>
              <a:gd name="adj1" fmla="val 3889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188" y="7410952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0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2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2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対角する 2 つの角を丸めた四角形 10"/>
          <p:cNvSpPr/>
          <p:nvPr userDrawn="1"/>
        </p:nvSpPr>
        <p:spPr>
          <a:xfrm>
            <a:off x="1237455" y="2768268"/>
            <a:ext cx="7572716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22943" y="7021169"/>
            <a:ext cx="7592784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17387" y="7701237"/>
            <a:ext cx="7592784" cy="167236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11159" y="2939031"/>
            <a:ext cx="7225308" cy="3706306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05" y="7459822"/>
            <a:ext cx="8125477" cy="594080"/>
          </a:xfrm>
          <a:prstGeom prst="rect">
            <a:avLst/>
          </a:prstGeom>
        </p:spPr>
      </p:pic>
      <p:sp>
        <p:nvSpPr>
          <p:cNvPr id="13" name="対角する 2 つの角を丸めた四角形 12"/>
          <p:cNvSpPr/>
          <p:nvPr userDrawn="1"/>
        </p:nvSpPr>
        <p:spPr>
          <a:xfrm>
            <a:off x="9470684" y="2768268"/>
            <a:ext cx="7572716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456172" y="7021169"/>
            <a:ext cx="7592784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450616" y="7701237"/>
            <a:ext cx="7592784" cy="167236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9644388" y="2939031"/>
            <a:ext cx="7225308" cy="3706306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441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2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2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875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625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3" grpId="0" animBg="1"/>
      <p:bldP spid="1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対角する 2 つの角を丸めた四角形 10"/>
          <p:cNvSpPr/>
          <p:nvPr userDrawn="1"/>
        </p:nvSpPr>
        <p:spPr>
          <a:xfrm>
            <a:off x="1237454" y="2768268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84393" y="6890541"/>
            <a:ext cx="3909232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78837" y="7512999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8654" y="2920184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対角する 2 つの角を丸めた四角形 18"/>
          <p:cNvSpPr/>
          <p:nvPr userDrawn="1"/>
        </p:nvSpPr>
        <p:spPr>
          <a:xfrm>
            <a:off x="5296838" y="2768268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143777" y="6890541"/>
            <a:ext cx="3909232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138221" y="7512999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5458038" y="2920184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対角する 2 つの角を丸めた四角形 22"/>
          <p:cNvSpPr/>
          <p:nvPr userDrawn="1"/>
        </p:nvSpPr>
        <p:spPr>
          <a:xfrm>
            <a:off x="9405644" y="2768268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252583" y="6890541"/>
            <a:ext cx="3909232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47027" y="7512999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9566844" y="2920184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対角する 2 つの角を丸めた四角形 26"/>
          <p:cNvSpPr/>
          <p:nvPr userDrawn="1"/>
        </p:nvSpPr>
        <p:spPr>
          <a:xfrm>
            <a:off x="13506593" y="2768268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353532" y="6890541"/>
            <a:ext cx="3909232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347976" y="7512999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3667793" y="2920184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29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2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3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475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225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975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1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9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65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825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9" grpId="0" animBg="1"/>
      <p:bldP spid="2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対角する 2 つの角を丸めた四角形 10"/>
          <p:cNvSpPr/>
          <p:nvPr userDrawn="1"/>
        </p:nvSpPr>
        <p:spPr>
          <a:xfrm>
            <a:off x="1237454" y="3005031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84393" y="7127304"/>
            <a:ext cx="3909232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78837" y="7749762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8654" y="3156947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対角する 2 つの角を丸めた四角形 18"/>
          <p:cNvSpPr/>
          <p:nvPr userDrawn="1"/>
        </p:nvSpPr>
        <p:spPr>
          <a:xfrm>
            <a:off x="5296838" y="3005031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143777" y="7127304"/>
            <a:ext cx="3909232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138221" y="7749762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5458038" y="3156947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対角する 2 つの角を丸めた四角形 22"/>
          <p:cNvSpPr/>
          <p:nvPr userDrawn="1"/>
        </p:nvSpPr>
        <p:spPr>
          <a:xfrm>
            <a:off x="9405644" y="3005031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252583" y="7127304"/>
            <a:ext cx="3909232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47027" y="7749762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9566844" y="3156947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対角する 2 つの角を丸めた四角形 26"/>
          <p:cNvSpPr/>
          <p:nvPr userDrawn="1"/>
        </p:nvSpPr>
        <p:spPr>
          <a:xfrm>
            <a:off x="13506593" y="3005031"/>
            <a:ext cx="3542363" cy="4047833"/>
          </a:xfrm>
          <a:prstGeom prst="round2DiagRect">
            <a:avLst>
              <a:gd name="adj1" fmla="val 5670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353532" y="7127304"/>
            <a:ext cx="3909232" cy="68394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347976" y="7749762"/>
            <a:ext cx="3915338" cy="189423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3667793" y="3156947"/>
            <a:ext cx="3219963" cy="3744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4000591" y="2538284"/>
            <a:ext cx="1236051" cy="123732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15000"/>
                </a:srgbClr>
              </a:gs>
              <a:gs pos="67000">
                <a:schemeClr val="tx2">
                  <a:alpha val="47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2400" i="0" spc="0" baseline="0">
                <a:solidFill>
                  <a:schemeClr val="accent3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051041" y="2538284"/>
            <a:ext cx="1236051" cy="123732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15000"/>
                </a:srgbClr>
              </a:gs>
              <a:gs pos="67000">
                <a:schemeClr val="tx2">
                  <a:alpha val="47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2400" i="0" spc="0" baseline="0">
                <a:solidFill>
                  <a:schemeClr val="accent3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2208289" y="2538284"/>
            <a:ext cx="1236051" cy="123732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15000"/>
                </a:srgbClr>
              </a:gs>
              <a:gs pos="67000">
                <a:schemeClr val="tx2">
                  <a:alpha val="47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2400" i="0" spc="0" baseline="0">
                <a:solidFill>
                  <a:schemeClr val="accent3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6286956" y="2538284"/>
            <a:ext cx="1236051" cy="123732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15000"/>
                </a:srgbClr>
              </a:gs>
              <a:gs pos="67000">
                <a:schemeClr val="tx2">
                  <a:alpha val="47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2400" i="0" spc="0" baseline="0">
                <a:solidFill>
                  <a:schemeClr val="accent3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2729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2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625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75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95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625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375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125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70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375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125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875"/>
                            </p:stCondLst>
                            <p:childTnLst>
                              <p:par>
                                <p:cTn id="8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450"/>
                            </p:stCondLst>
                            <p:childTnLst>
                              <p:par>
                                <p:cTn id="8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125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9" grpId="0" animBg="1"/>
      <p:bldP spid="19" grpId="1" animBg="1"/>
      <p:bldP spid="2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23" grpId="1" animBg="1"/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7" grpId="1" animBg="1"/>
      <p:bldP spid="2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5" grpId="0" build="allAtOnce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allAtOnce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allAtOnce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1" name="対角する 2 つの角を丸めた四角形 10"/>
          <p:cNvSpPr/>
          <p:nvPr userDrawn="1"/>
        </p:nvSpPr>
        <p:spPr>
          <a:xfrm>
            <a:off x="1237457" y="3185695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 userDrawn="1"/>
        </p:nvSpPr>
        <p:spPr>
          <a:xfrm>
            <a:off x="1611999" y="3354412"/>
            <a:ext cx="51167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5400" dirty="0">
                <a:solidFill>
                  <a:schemeClr val="tx1">
                    <a:alpha val="70000"/>
                  </a:schemeClr>
                </a:solidFill>
              </a:rPr>
              <a:t>1</a:t>
            </a:r>
            <a:endParaRPr kumimoji="1" lang="ja-JP" altLang="en-US" sz="5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609061" y="2977870"/>
            <a:ext cx="6164236" cy="96489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7563" y="3805329"/>
            <a:ext cx="6160867" cy="10853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7" name="対角する 2 つの角を丸めた四角形 16"/>
          <p:cNvSpPr/>
          <p:nvPr userDrawn="1"/>
        </p:nvSpPr>
        <p:spPr>
          <a:xfrm>
            <a:off x="1237457" y="5291586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 userDrawn="1"/>
        </p:nvSpPr>
        <p:spPr>
          <a:xfrm>
            <a:off x="1611999" y="5460303"/>
            <a:ext cx="51167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5400" dirty="0">
                <a:solidFill>
                  <a:schemeClr val="tx1">
                    <a:alpha val="70000"/>
                  </a:schemeClr>
                </a:solidFill>
              </a:rPr>
              <a:t>2</a:t>
            </a:r>
            <a:endParaRPr kumimoji="1" lang="ja-JP" altLang="en-US" sz="5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609061" y="5083761"/>
            <a:ext cx="6164236" cy="96489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607563" y="5911220"/>
            <a:ext cx="6160867" cy="10853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1" name="対角する 2 つの角を丸めた四角形 20"/>
          <p:cNvSpPr/>
          <p:nvPr userDrawn="1"/>
        </p:nvSpPr>
        <p:spPr>
          <a:xfrm>
            <a:off x="1237457" y="7411336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1611998" y="7580053"/>
            <a:ext cx="51167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5400" dirty="0">
                <a:solidFill>
                  <a:schemeClr val="tx1">
                    <a:alpha val="70000"/>
                  </a:schemeClr>
                </a:solidFill>
              </a:rPr>
              <a:t>3</a:t>
            </a:r>
            <a:endParaRPr kumimoji="1" lang="ja-JP" altLang="en-US" sz="5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609061" y="7203511"/>
            <a:ext cx="6164236" cy="96489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607563" y="8030970"/>
            <a:ext cx="6160867" cy="10853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5" name="対角する 2 つの角を丸めた四角形 24"/>
          <p:cNvSpPr/>
          <p:nvPr userDrawn="1"/>
        </p:nvSpPr>
        <p:spPr>
          <a:xfrm>
            <a:off x="9536329" y="3185695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9910871" y="3354412"/>
            <a:ext cx="51167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5400" dirty="0">
                <a:solidFill>
                  <a:schemeClr val="tx1">
                    <a:alpha val="70000"/>
                  </a:schemeClr>
                </a:solidFill>
              </a:rPr>
              <a:t>4</a:t>
            </a:r>
            <a:endParaRPr kumimoji="1" lang="ja-JP" altLang="en-US" sz="5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0907933" y="2977870"/>
            <a:ext cx="6164236" cy="96489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906435" y="3805329"/>
            <a:ext cx="6160867" cy="10853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9" name="対角する 2 つの角を丸めた四角形 28"/>
          <p:cNvSpPr/>
          <p:nvPr userDrawn="1"/>
        </p:nvSpPr>
        <p:spPr>
          <a:xfrm>
            <a:off x="9536329" y="5291586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 userDrawn="1"/>
        </p:nvSpPr>
        <p:spPr>
          <a:xfrm>
            <a:off x="9910871" y="5460303"/>
            <a:ext cx="51167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5400" dirty="0">
                <a:solidFill>
                  <a:schemeClr val="tx1">
                    <a:alpha val="70000"/>
                  </a:schemeClr>
                </a:solidFill>
              </a:rPr>
              <a:t>5</a:t>
            </a:r>
            <a:endParaRPr kumimoji="1" lang="ja-JP" altLang="en-US" sz="5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907933" y="5083761"/>
            <a:ext cx="6164236" cy="96489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906435" y="5911220"/>
            <a:ext cx="6160867" cy="10853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33" name="対角する 2 つの角を丸めた四角形 32"/>
          <p:cNvSpPr/>
          <p:nvPr userDrawn="1"/>
        </p:nvSpPr>
        <p:spPr>
          <a:xfrm>
            <a:off x="9536329" y="7411336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 userDrawn="1"/>
        </p:nvSpPr>
        <p:spPr>
          <a:xfrm>
            <a:off x="9910870" y="7580053"/>
            <a:ext cx="51167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sz="5400" dirty="0">
                <a:solidFill>
                  <a:schemeClr val="tx1">
                    <a:alpha val="70000"/>
                  </a:schemeClr>
                </a:solidFill>
              </a:rPr>
              <a:t>6</a:t>
            </a:r>
            <a:endParaRPr kumimoji="1" lang="ja-JP" altLang="en-US" sz="54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907933" y="7203511"/>
            <a:ext cx="6164236" cy="96489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906435" y="8030970"/>
            <a:ext cx="6160867" cy="10853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4161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75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725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25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9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6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15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825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75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75"/>
                            </p:stCondLst>
                            <p:childTnLst>
                              <p:par>
                                <p:cTn id="7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7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675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4" grpId="0"/>
      <p:bldP spid="1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/>
      <p:bldP spid="2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円/楕円 2"/>
          <p:cNvSpPr/>
          <p:nvPr userDrawn="1"/>
        </p:nvSpPr>
        <p:spPr>
          <a:xfrm>
            <a:off x="4619697" y="619991"/>
            <a:ext cx="9047018" cy="9047018"/>
          </a:xfrm>
          <a:prstGeom prst="ellipse">
            <a:avLst/>
          </a:prstGeom>
          <a:gradFill>
            <a:gsLst>
              <a:gs pos="0">
                <a:schemeClr val="tx2">
                  <a:alpha val="64000"/>
                </a:schemeClr>
              </a:gs>
              <a:gs pos="31000">
                <a:srgbClr val="FFFFFF">
                  <a:alpha val="71000"/>
                </a:srgbClr>
              </a:gs>
              <a:gs pos="88000">
                <a:srgbClr val="FFFFFF">
                  <a:alpha val="45000"/>
                </a:srgbClr>
              </a:gs>
              <a:gs pos="67000">
                <a:schemeClr val="tx2">
                  <a:alpha val="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5674771" y="1675065"/>
            <a:ext cx="6936871" cy="6936871"/>
          </a:xfrm>
          <a:prstGeom prst="ellipse">
            <a:avLst/>
          </a:prstGeom>
          <a:gradFill>
            <a:gsLst>
              <a:gs pos="0">
                <a:schemeClr val="tx2"/>
              </a:gs>
              <a:gs pos="31000">
                <a:srgbClr val="FFFFFF"/>
              </a:gs>
              <a:gs pos="88000">
                <a:srgbClr val="FFFFFF">
                  <a:alpha val="60000"/>
                </a:srgbClr>
              </a:gs>
              <a:gs pos="67000">
                <a:schemeClr val="tx2">
                  <a:alpha val="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872257" y="3972958"/>
            <a:ext cx="6541899" cy="176282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869977" y="5459554"/>
            <a:ext cx="6546459" cy="783172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829309" y="8026400"/>
            <a:ext cx="5084618" cy="2040663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192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2" grpId="0"/>
      <p:bldP spid="6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50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対角する 2 つの角を丸めた四角形 6"/>
          <p:cNvSpPr/>
          <p:nvPr userDrawn="1"/>
        </p:nvSpPr>
        <p:spPr>
          <a:xfrm>
            <a:off x="1237457" y="3644527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対角する 2 つの角を丸めた四角形 7"/>
          <p:cNvSpPr/>
          <p:nvPr userDrawn="1"/>
        </p:nvSpPr>
        <p:spPr>
          <a:xfrm>
            <a:off x="3793621" y="3644527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4146768" y="399705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対角する 2 つの角を丸めた四角形 10"/>
          <p:cNvSpPr/>
          <p:nvPr userDrawn="1"/>
        </p:nvSpPr>
        <p:spPr>
          <a:xfrm>
            <a:off x="6349785" y="3644527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702932" y="399705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対角する 2 つの角を丸めた四角形 12"/>
          <p:cNvSpPr/>
          <p:nvPr userDrawn="1"/>
        </p:nvSpPr>
        <p:spPr>
          <a:xfrm>
            <a:off x="8905949" y="3644527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259096" y="399705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対角する 2 つの角を丸めた四角形 14"/>
          <p:cNvSpPr/>
          <p:nvPr userDrawn="1"/>
        </p:nvSpPr>
        <p:spPr>
          <a:xfrm>
            <a:off x="11462112" y="3644527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1815259" y="399705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対角する 2 つの角を丸めた四角形 25"/>
          <p:cNvSpPr/>
          <p:nvPr userDrawn="1"/>
        </p:nvSpPr>
        <p:spPr>
          <a:xfrm>
            <a:off x="5602577" y="5944374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955724" y="6296898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対角する 2 つの角を丸めた四角形 27"/>
          <p:cNvSpPr/>
          <p:nvPr userDrawn="1"/>
        </p:nvSpPr>
        <p:spPr>
          <a:xfrm>
            <a:off x="8158741" y="5944374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8511888" y="6296898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対角する 2 つの角を丸めた四角形 29"/>
          <p:cNvSpPr/>
          <p:nvPr userDrawn="1"/>
        </p:nvSpPr>
        <p:spPr>
          <a:xfrm>
            <a:off x="10714905" y="5944374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1068052" y="6296898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対角する 2 つの角を丸めた四角形 31"/>
          <p:cNvSpPr/>
          <p:nvPr userDrawn="1"/>
        </p:nvSpPr>
        <p:spPr>
          <a:xfrm>
            <a:off x="13271068" y="5944374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3624215" y="6296898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対角する 2 つの角を丸めた四角形 33"/>
          <p:cNvSpPr/>
          <p:nvPr userDrawn="1"/>
        </p:nvSpPr>
        <p:spPr>
          <a:xfrm>
            <a:off x="15806449" y="5944374"/>
            <a:ext cx="1260764" cy="1260764"/>
          </a:xfrm>
          <a:prstGeom prst="round2Diag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コネクタ 35"/>
          <p:cNvCxnSpPr>
            <a:stCxn id="7" idx="0"/>
            <a:endCxn id="8" idx="2"/>
          </p:cNvCxnSpPr>
          <p:nvPr userDrawn="1"/>
        </p:nvCxnSpPr>
        <p:spPr>
          <a:xfrm>
            <a:off x="2498221" y="4274909"/>
            <a:ext cx="1295400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>
            <a:stCxn id="8" idx="0"/>
            <a:endCxn id="11" idx="2"/>
          </p:cNvCxnSpPr>
          <p:nvPr userDrawn="1"/>
        </p:nvCxnSpPr>
        <p:spPr>
          <a:xfrm>
            <a:off x="5054385" y="4274909"/>
            <a:ext cx="1295400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>
            <a:stCxn id="11" idx="0"/>
            <a:endCxn id="13" idx="2"/>
          </p:cNvCxnSpPr>
          <p:nvPr userDrawn="1"/>
        </p:nvCxnSpPr>
        <p:spPr>
          <a:xfrm>
            <a:off x="7610549" y="4274909"/>
            <a:ext cx="1295400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>
            <a:stCxn id="13" idx="0"/>
            <a:endCxn id="15" idx="2"/>
          </p:cNvCxnSpPr>
          <p:nvPr userDrawn="1"/>
        </p:nvCxnSpPr>
        <p:spPr>
          <a:xfrm>
            <a:off x="10166713" y="4274909"/>
            <a:ext cx="1295399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>
            <a:stCxn id="26" idx="2"/>
            <a:endCxn id="15" idx="0"/>
          </p:cNvCxnSpPr>
          <p:nvPr userDrawn="1"/>
        </p:nvCxnSpPr>
        <p:spPr>
          <a:xfrm rot="10800000" flipH="1">
            <a:off x="5602576" y="4274910"/>
            <a:ext cx="7120299" cy="2299847"/>
          </a:xfrm>
          <a:prstGeom prst="bentConnector5">
            <a:avLst>
              <a:gd name="adj1" fmla="val -3211"/>
              <a:gd name="adj2" fmla="val 50000"/>
              <a:gd name="adj3" fmla="val 103211"/>
            </a:avLst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>
            <a:stCxn id="26" idx="0"/>
            <a:endCxn id="28" idx="2"/>
          </p:cNvCxnSpPr>
          <p:nvPr userDrawn="1"/>
        </p:nvCxnSpPr>
        <p:spPr>
          <a:xfrm>
            <a:off x="6863341" y="6574756"/>
            <a:ext cx="1295400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>
            <a:stCxn id="28" idx="0"/>
            <a:endCxn id="30" idx="2"/>
          </p:cNvCxnSpPr>
          <p:nvPr userDrawn="1"/>
        </p:nvCxnSpPr>
        <p:spPr>
          <a:xfrm>
            <a:off x="9419505" y="6574756"/>
            <a:ext cx="1295400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>
            <a:stCxn id="30" idx="0"/>
            <a:endCxn id="32" idx="2"/>
          </p:cNvCxnSpPr>
          <p:nvPr userDrawn="1"/>
        </p:nvCxnSpPr>
        <p:spPr>
          <a:xfrm>
            <a:off x="11975669" y="6574756"/>
            <a:ext cx="1295399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/>
          <p:cNvCxnSpPr>
            <a:stCxn id="32" idx="0"/>
            <a:endCxn id="34" idx="2"/>
          </p:cNvCxnSpPr>
          <p:nvPr userDrawn="1"/>
        </p:nvCxnSpPr>
        <p:spPr>
          <a:xfrm>
            <a:off x="14531832" y="6574756"/>
            <a:ext cx="1274617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37457" y="3851621"/>
            <a:ext cx="1260763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5788193" y="6151469"/>
            <a:ext cx="1260763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201341" y="2797951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757505" y="2797951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321857" y="2797951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878021" y="2797951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4998965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55129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119481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675645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21553" y="8052619"/>
            <a:ext cx="16443307" cy="150433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72797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75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75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75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45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95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25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25"/>
                            </p:stCondLst>
                            <p:childTnLst>
                              <p:par>
                                <p:cTn id="6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25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1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600"/>
                            </p:stCondLst>
                            <p:childTnLst>
                              <p:par>
                                <p:cTn id="8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100"/>
                            </p:stCondLst>
                            <p:childTnLst>
                              <p:par>
                                <p:cTn id="10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675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175"/>
                            </p:stCondLst>
                            <p:childTnLst>
                              <p:par>
                                <p:cTn id="1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675"/>
                            </p:stCondLst>
                            <p:childTnLst>
                              <p:par>
                                <p:cTn id="1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25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750"/>
                            </p:stCondLst>
                            <p:childTnLst>
                              <p:par>
                                <p:cTn id="1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250"/>
                            </p:stCondLst>
                            <p:childTnLst>
                              <p:par>
                                <p:cTn id="1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825"/>
                            </p:stCondLst>
                            <p:childTnLst>
                              <p:par>
                                <p:cTn id="1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1325"/>
                            </p:stCondLst>
                            <p:childTnLst>
                              <p:par>
                                <p:cTn id="15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1825"/>
                            </p:stCondLst>
                            <p:childTnLst>
                              <p:par>
                                <p:cTn id="1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4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2900"/>
                            </p:stCondLst>
                            <p:childTnLst>
                              <p:par>
                                <p:cTn id="17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3400"/>
                            </p:stCondLst>
                            <p:childTnLst>
                              <p:par>
                                <p:cTn id="18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8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3975"/>
                            </p:stCondLst>
                            <p:childTnLst>
                              <p:par>
                                <p:cTn id="1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4475"/>
                            </p:stCondLst>
                            <p:childTnLst>
                              <p:par>
                                <p:cTn id="19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4975"/>
                            </p:stCondLst>
                            <p:childTnLst>
                              <p:par>
                                <p:cTn id="20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26" grpId="0" animBg="1"/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61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円/楕円 46"/>
          <p:cNvSpPr/>
          <p:nvPr userDrawn="1"/>
        </p:nvSpPr>
        <p:spPr>
          <a:xfrm>
            <a:off x="3710793" y="3561699"/>
            <a:ext cx="1426420" cy="142642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 userDrawn="1"/>
        </p:nvSpPr>
        <p:spPr>
          <a:xfrm>
            <a:off x="6266957" y="3561700"/>
            <a:ext cx="1426420" cy="142642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8823121" y="3561699"/>
            <a:ext cx="1426420" cy="142642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 userDrawn="1"/>
        </p:nvSpPr>
        <p:spPr>
          <a:xfrm>
            <a:off x="11379284" y="3561699"/>
            <a:ext cx="1426420" cy="142642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 userDrawn="1"/>
        </p:nvSpPr>
        <p:spPr>
          <a:xfrm>
            <a:off x="5519749" y="5861546"/>
            <a:ext cx="1426420" cy="142642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8075913" y="5861548"/>
            <a:ext cx="1426420" cy="142642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10632077" y="5861546"/>
            <a:ext cx="1426420" cy="142642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13188240" y="5861548"/>
            <a:ext cx="1426420" cy="142642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 userDrawn="1"/>
        </p:nvSpPr>
        <p:spPr>
          <a:xfrm>
            <a:off x="3936996" y="3787902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 userDrawn="1"/>
        </p:nvSpPr>
        <p:spPr>
          <a:xfrm>
            <a:off x="6493160" y="3787903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 userDrawn="1"/>
        </p:nvSpPr>
        <p:spPr>
          <a:xfrm>
            <a:off x="9049324" y="3787902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 userDrawn="1"/>
        </p:nvSpPr>
        <p:spPr>
          <a:xfrm>
            <a:off x="11605487" y="3787902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 userDrawn="1"/>
        </p:nvSpPr>
        <p:spPr>
          <a:xfrm>
            <a:off x="5745952" y="6087749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 userDrawn="1"/>
        </p:nvSpPr>
        <p:spPr>
          <a:xfrm>
            <a:off x="8302116" y="6087751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 userDrawn="1"/>
        </p:nvSpPr>
        <p:spPr>
          <a:xfrm>
            <a:off x="10858280" y="6087749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 userDrawn="1"/>
        </p:nvSpPr>
        <p:spPr>
          <a:xfrm>
            <a:off x="13414443" y="6087751"/>
            <a:ext cx="974015" cy="97401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 userDrawn="1"/>
        </p:nvSpPr>
        <p:spPr>
          <a:xfrm>
            <a:off x="15723621" y="5861546"/>
            <a:ext cx="1426420" cy="1426420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154629" y="3561699"/>
            <a:ext cx="1426420" cy="1426420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4146768" y="399705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702932" y="399705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259096" y="399705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1815259" y="399705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955724" y="6296898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8511888" y="6296898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1068052" y="6296898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3624215" y="6296898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45" idx="6"/>
            <a:endCxn id="47" idx="2"/>
          </p:cNvCxnSpPr>
          <p:nvPr userDrawn="1"/>
        </p:nvCxnSpPr>
        <p:spPr>
          <a:xfrm>
            <a:off x="2581049" y="4274909"/>
            <a:ext cx="1129744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>
            <a:stCxn id="78" idx="6"/>
            <a:endCxn id="48" idx="2"/>
          </p:cNvCxnSpPr>
          <p:nvPr userDrawn="1"/>
        </p:nvCxnSpPr>
        <p:spPr>
          <a:xfrm>
            <a:off x="4911011" y="4274910"/>
            <a:ext cx="1355946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>
            <a:stCxn id="79" idx="6"/>
            <a:endCxn id="50" idx="2"/>
          </p:cNvCxnSpPr>
          <p:nvPr userDrawn="1"/>
        </p:nvCxnSpPr>
        <p:spPr>
          <a:xfrm flipV="1">
            <a:off x="7467175" y="4274909"/>
            <a:ext cx="1355946" cy="2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>
            <a:stCxn id="80" idx="6"/>
            <a:endCxn id="51" idx="2"/>
          </p:cNvCxnSpPr>
          <p:nvPr userDrawn="1"/>
        </p:nvCxnSpPr>
        <p:spPr>
          <a:xfrm flipV="1">
            <a:off x="10023339" y="4274909"/>
            <a:ext cx="1355945" cy="1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>
            <a:stCxn id="53" idx="2"/>
            <a:endCxn id="81" idx="6"/>
          </p:cNvCxnSpPr>
          <p:nvPr userDrawn="1"/>
        </p:nvCxnSpPr>
        <p:spPr>
          <a:xfrm rot="10800000" flipH="1">
            <a:off x="5519748" y="4274910"/>
            <a:ext cx="7059753" cy="2299846"/>
          </a:xfrm>
          <a:prstGeom prst="bentConnector5">
            <a:avLst>
              <a:gd name="adj1" fmla="val -3238"/>
              <a:gd name="adj2" fmla="val 54918"/>
              <a:gd name="adj3" fmla="val 106296"/>
            </a:avLst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>
            <a:stCxn id="82" idx="6"/>
            <a:endCxn id="54" idx="2"/>
          </p:cNvCxnSpPr>
          <p:nvPr userDrawn="1"/>
        </p:nvCxnSpPr>
        <p:spPr>
          <a:xfrm>
            <a:off x="6719967" y="6574757"/>
            <a:ext cx="1355946" cy="1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>
            <a:endCxn id="56" idx="2"/>
          </p:cNvCxnSpPr>
          <p:nvPr userDrawn="1"/>
        </p:nvCxnSpPr>
        <p:spPr>
          <a:xfrm>
            <a:off x="9276131" y="6574756"/>
            <a:ext cx="1355946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>
            <a:stCxn id="84" idx="6"/>
            <a:endCxn id="57" idx="2"/>
          </p:cNvCxnSpPr>
          <p:nvPr userDrawn="1"/>
        </p:nvCxnSpPr>
        <p:spPr>
          <a:xfrm>
            <a:off x="11832295" y="6574757"/>
            <a:ext cx="1355945" cy="1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/>
          <p:cNvCxnSpPr>
            <a:endCxn id="72" idx="2"/>
          </p:cNvCxnSpPr>
          <p:nvPr userDrawn="1"/>
        </p:nvCxnSpPr>
        <p:spPr>
          <a:xfrm>
            <a:off x="14388458" y="6574756"/>
            <a:ext cx="1335163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37457" y="3851621"/>
            <a:ext cx="1260763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5788193" y="6151469"/>
            <a:ext cx="1260763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201341" y="2797951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757505" y="2797951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321857" y="2797951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878021" y="2797951"/>
            <a:ext cx="2456655" cy="846576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4998965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55129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119481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675645" y="7205138"/>
            <a:ext cx="2456655" cy="846576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21553" y="8052619"/>
            <a:ext cx="16443307" cy="150433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5636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75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75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25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00"/>
                            </p:stCondLst>
                            <p:childTnLst>
                              <p:par>
                                <p:cTn id="5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450"/>
                            </p:stCondLst>
                            <p:childTnLst>
                              <p:par>
                                <p:cTn id="7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25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25"/>
                            </p:stCondLst>
                            <p:childTnLst>
                              <p:par>
                                <p:cTn id="8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275"/>
                            </p:stCondLst>
                            <p:childTnLst>
                              <p:par>
                                <p:cTn id="9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85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350"/>
                            </p:stCondLst>
                            <p:childTnLst>
                              <p:par>
                                <p:cTn id="10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675"/>
                            </p:stCondLst>
                            <p:childTnLst>
                              <p:par>
                                <p:cTn id="1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175"/>
                            </p:stCondLst>
                            <p:childTnLst>
                              <p:par>
                                <p:cTn id="13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925"/>
                            </p:stCondLst>
                            <p:childTnLst>
                              <p:par>
                                <p:cTn id="1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1750"/>
                            </p:stCondLst>
                            <p:childTnLst>
                              <p:par>
                                <p:cTn id="18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2325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2825"/>
                            </p:stCondLst>
                            <p:childTnLst>
                              <p:par>
                                <p:cTn id="18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3575"/>
                            </p:stCondLst>
                            <p:childTnLst>
                              <p:par>
                                <p:cTn id="20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9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4150"/>
                            </p:stCondLst>
                            <p:childTnLst>
                              <p:par>
                                <p:cTn id="2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4650"/>
                            </p:stCondLst>
                            <p:childTnLst>
                              <p:par>
                                <p:cTn id="2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5400"/>
                            </p:stCondLst>
                            <p:childTnLst>
                              <p:par>
                                <p:cTn id="2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6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5975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6475"/>
                            </p:stCondLst>
                            <p:childTnLst>
                              <p:par>
                                <p:cTn id="2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6975"/>
                            </p:stCondLst>
                            <p:childTnLst>
                              <p:par>
                                <p:cTn id="2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5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72" grpId="0" animBg="1"/>
      <p:bldP spid="45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2" grpId="0"/>
      <p:bldP spid="14" grpId="0"/>
      <p:bldP spid="16" grpId="0"/>
      <p:bldP spid="27" grpId="0"/>
      <p:bldP spid="29" grpId="0"/>
      <p:bldP spid="31" grpId="0"/>
      <p:bldP spid="33" grpId="0"/>
      <p:bldP spid="61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3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円/楕円 50"/>
          <p:cNvSpPr/>
          <p:nvPr userDrawn="1"/>
        </p:nvSpPr>
        <p:spPr>
          <a:xfrm>
            <a:off x="3677359" y="5649684"/>
            <a:ext cx="713210" cy="71321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 userDrawn="1"/>
        </p:nvSpPr>
        <p:spPr>
          <a:xfrm>
            <a:off x="5703784" y="5649684"/>
            <a:ext cx="713210" cy="71321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 userDrawn="1"/>
        </p:nvSpPr>
        <p:spPr>
          <a:xfrm>
            <a:off x="7730209" y="5649684"/>
            <a:ext cx="713210" cy="71321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 userDrawn="1"/>
        </p:nvSpPr>
        <p:spPr>
          <a:xfrm>
            <a:off x="9756634" y="5649684"/>
            <a:ext cx="713210" cy="71321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 userDrawn="1"/>
        </p:nvSpPr>
        <p:spPr>
          <a:xfrm>
            <a:off x="11783059" y="5649684"/>
            <a:ext cx="713210" cy="71321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 userDrawn="1"/>
        </p:nvSpPr>
        <p:spPr>
          <a:xfrm>
            <a:off x="13809484" y="5649684"/>
            <a:ext cx="713210" cy="713210"/>
          </a:xfrm>
          <a:prstGeom prst="ellipse">
            <a:avLst/>
          </a:prstGeom>
          <a:gradFill flip="none" rotWithShape="1">
            <a:gsLst>
              <a:gs pos="0">
                <a:schemeClr val="tx2">
                  <a:alpha val="92000"/>
                </a:schemeClr>
              </a:gs>
              <a:gs pos="21000">
                <a:srgbClr val="FFFFFF">
                  <a:alpha val="71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>
            <a:stCxn id="45" idx="6"/>
            <a:endCxn id="75" idx="2"/>
          </p:cNvCxnSpPr>
          <p:nvPr userDrawn="1"/>
        </p:nvCxnSpPr>
        <p:spPr>
          <a:xfrm>
            <a:off x="2185842" y="6006289"/>
            <a:ext cx="13828373" cy="0"/>
          </a:xfrm>
          <a:prstGeom prst="line">
            <a:avLst/>
          </a:prstGeom>
          <a:ln w="38100"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円/楕円 74"/>
          <p:cNvSpPr/>
          <p:nvPr userDrawn="1"/>
        </p:nvSpPr>
        <p:spPr>
          <a:xfrm>
            <a:off x="16014215" y="5532096"/>
            <a:ext cx="948386" cy="948386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37456" y="5532096"/>
            <a:ext cx="948386" cy="948386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6211173" y="5728432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4487462" y="6894673"/>
            <a:ext cx="3348480" cy="856937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9" name="円/楕円 58"/>
          <p:cNvSpPr/>
          <p:nvPr userDrawn="1"/>
        </p:nvSpPr>
        <p:spPr>
          <a:xfrm>
            <a:off x="3855662" y="5827987"/>
            <a:ext cx="356605" cy="35660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7908512" y="5827987"/>
            <a:ext cx="356605" cy="35660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 userDrawn="1"/>
        </p:nvSpPr>
        <p:spPr>
          <a:xfrm>
            <a:off x="11961362" y="5827987"/>
            <a:ext cx="356605" cy="35660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 userDrawn="1"/>
        </p:nvSpPr>
        <p:spPr>
          <a:xfrm>
            <a:off x="13987787" y="5827987"/>
            <a:ext cx="356605" cy="35660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 userDrawn="1"/>
        </p:nvSpPr>
        <p:spPr>
          <a:xfrm>
            <a:off x="5882087" y="5827987"/>
            <a:ext cx="356605" cy="35660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 userDrawn="1"/>
        </p:nvSpPr>
        <p:spPr>
          <a:xfrm>
            <a:off x="9934937" y="5827987"/>
            <a:ext cx="356605" cy="35660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434414" y="572843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94" name="直線コネクタ 93"/>
          <p:cNvCxnSpPr>
            <a:stCxn id="51" idx="4"/>
            <a:endCxn id="109" idx="1"/>
          </p:cNvCxnSpPr>
          <p:nvPr userDrawn="1"/>
        </p:nvCxnSpPr>
        <p:spPr>
          <a:xfrm rot="16200000" flipH="1">
            <a:off x="3517908" y="6878949"/>
            <a:ext cx="1388716" cy="356605"/>
          </a:xfrm>
          <a:prstGeom prst="bentConnector2">
            <a:avLst/>
          </a:prstGeom>
          <a:ln w="38100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図 10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69" y="7546694"/>
            <a:ext cx="2699657" cy="409832"/>
          </a:xfrm>
          <a:prstGeom prst="rect">
            <a:avLst/>
          </a:prstGeom>
        </p:spPr>
      </p:pic>
      <p:sp>
        <p:nvSpPr>
          <p:cNvPr id="1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479907" y="7693554"/>
            <a:ext cx="3356036" cy="16395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1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2254737" y="2950644"/>
            <a:ext cx="3348480" cy="856937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pic>
        <p:nvPicPr>
          <p:cNvPr id="114" name="図 1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198" y="3602665"/>
            <a:ext cx="2699657" cy="409832"/>
          </a:xfrm>
          <a:prstGeom prst="rect">
            <a:avLst/>
          </a:prstGeom>
        </p:spPr>
      </p:pic>
      <p:sp>
        <p:nvSpPr>
          <p:cNvPr id="11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2247182" y="3749525"/>
            <a:ext cx="3356036" cy="1639520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2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523546" y="6912199"/>
            <a:ext cx="3348480" cy="856937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pic>
        <p:nvPicPr>
          <p:cNvPr id="121" name="図 1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67" y="7564220"/>
            <a:ext cx="2699657" cy="409832"/>
          </a:xfrm>
          <a:prstGeom prst="rect">
            <a:avLst/>
          </a:prstGeom>
        </p:spPr>
      </p:pic>
      <p:sp>
        <p:nvSpPr>
          <p:cNvPr id="12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515991" y="7711080"/>
            <a:ext cx="3356036" cy="16395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2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305335" y="2968170"/>
            <a:ext cx="3348480" cy="856937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pic>
        <p:nvPicPr>
          <p:cNvPr id="124" name="図 1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796" y="3620191"/>
            <a:ext cx="2699657" cy="409832"/>
          </a:xfrm>
          <a:prstGeom prst="rect">
            <a:avLst/>
          </a:prstGeom>
        </p:spPr>
      </p:pic>
      <p:sp>
        <p:nvSpPr>
          <p:cNvPr id="12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6297780" y="3767051"/>
            <a:ext cx="3356036" cy="1639520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2600328" y="6921952"/>
            <a:ext cx="3348480" cy="856937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pic>
        <p:nvPicPr>
          <p:cNvPr id="127" name="図 1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435" y="7573973"/>
            <a:ext cx="2699657" cy="409832"/>
          </a:xfrm>
          <a:prstGeom prst="rect">
            <a:avLst/>
          </a:prstGeom>
        </p:spPr>
      </p:pic>
      <p:sp>
        <p:nvSpPr>
          <p:cNvPr id="12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592773" y="7720833"/>
            <a:ext cx="3356036" cy="16395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2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353089" y="2977923"/>
            <a:ext cx="3348480" cy="856937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pic>
        <p:nvPicPr>
          <p:cNvPr id="130" name="図 1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50" y="3629944"/>
            <a:ext cx="2699657" cy="409832"/>
          </a:xfrm>
          <a:prstGeom prst="rect">
            <a:avLst/>
          </a:prstGeom>
        </p:spPr>
      </p:pic>
      <p:sp>
        <p:nvSpPr>
          <p:cNvPr id="13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345534" y="3776804"/>
            <a:ext cx="3356036" cy="1639520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cxnSp>
        <p:nvCxnSpPr>
          <p:cNvPr id="132" name="直線コネクタ 93"/>
          <p:cNvCxnSpPr>
            <a:stCxn id="95" idx="0"/>
            <a:endCxn id="114" idx="3"/>
          </p:cNvCxnSpPr>
          <p:nvPr userDrawn="1"/>
        </p:nvCxnSpPr>
        <p:spPr>
          <a:xfrm rot="16200000" flipV="1">
            <a:off x="4980571" y="4569866"/>
            <a:ext cx="1842103" cy="317534"/>
          </a:xfrm>
          <a:prstGeom prst="bentConnector2">
            <a:avLst/>
          </a:prstGeom>
          <a:ln w="38100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93"/>
          <p:cNvCxnSpPr>
            <a:stCxn id="96" idx="4"/>
            <a:endCxn id="121" idx="1"/>
          </p:cNvCxnSpPr>
          <p:nvPr userDrawn="1"/>
        </p:nvCxnSpPr>
        <p:spPr>
          <a:xfrm rot="16200000" flipH="1">
            <a:off x="7560869" y="6888838"/>
            <a:ext cx="1406242" cy="354353"/>
          </a:xfrm>
          <a:prstGeom prst="bentConnector2">
            <a:avLst/>
          </a:prstGeom>
          <a:ln w="38100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93"/>
          <p:cNvCxnSpPr>
            <a:stCxn id="98" idx="4"/>
            <a:endCxn id="127" idx="1"/>
          </p:cNvCxnSpPr>
          <p:nvPr userDrawn="1"/>
        </p:nvCxnSpPr>
        <p:spPr>
          <a:xfrm rot="16200000" flipH="1">
            <a:off x="11613552" y="6889005"/>
            <a:ext cx="1415995" cy="363771"/>
          </a:xfrm>
          <a:prstGeom prst="bentConnector2">
            <a:avLst/>
          </a:prstGeom>
          <a:ln w="38100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コネクタ 93"/>
          <p:cNvCxnSpPr>
            <a:stCxn id="97" idx="0"/>
            <a:endCxn id="124" idx="3"/>
          </p:cNvCxnSpPr>
          <p:nvPr userDrawn="1"/>
        </p:nvCxnSpPr>
        <p:spPr>
          <a:xfrm rot="16200000" flipV="1">
            <a:off x="9041058" y="4577503"/>
            <a:ext cx="1824577" cy="319786"/>
          </a:xfrm>
          <a:prstGeom prst="bentConnector2">
            <a:avLst/>
          </a:prstGeom>
          <a:ln w="38100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コネクタ 93"/>
          <p:cNvCxnSpPr>
            <a:stCxn id="99" idx="0"/>
            <a:endCxn id="130" idx="3"/>
          </p:cNvCxnSpPr>
          <p:nvPr userDrawn="1"/>
        </p:nvCxnSpPr>
        <p:spPr>
          <a:xfrm rot="16200000" flipV="1">
            <a:off x="13096236" y="4579831"/>
            <a:ext cx="1814824" cy="324882"/>
          </a:xfrm>
          <a:prstGeom prst="bentConnector2">
            <a:avLst/>
          </a:prstGeom>
          <a:ln w="38100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87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75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75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75"/>
                            </p:stCondLst>
                            <p:childTnLst>
                              <p:par>
                                <p:cTn id="3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25"/>
                            </p:stCondLst>
                            <p:childTnLst>
                              <p:par>
                                <p:cTn id="6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125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73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230"/>
                            </p:stCondLst>
                            <p:childTnLst>
                              <p:par>
                                <p:cTn id="7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3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835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335"/>
                            </p:stCondLst>
                            <p:childTnLst>
                              <p:par>
                                <p:cTn id="9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335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94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440"/>
                            </p:stCondLst>
                            <p:childTnLst>
                              <p:par>
                                <p:cTn id="11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440"/>
                            </p:stCondLst>
                            <p:childTnLst>
                              <p:par>
                                <p:cTn id="1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045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1545"/>
                            </p:stCondLst>
                            <p:childTnLst>
                              <p:par>
                                <p:cTn id="1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545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31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650"/>
                            </p:stCondLst>
                            <p:childTnLst>
                              <p:par>
                                <p:cTn id="15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4650"/>
                            </p:stCondLst>
                            <p:childTnLst>
                              <p:par>
                                <p:cTn id="1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2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5255"/>
                            </p:stCondLst>
                            <p:childTnLst>
                              <p:par>
                                <p:cTn id="1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75" grpId="0" animBg="1"/>
      <p:bldP spid="45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6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7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0" grpId="0" animBg="1"/>
      <p:bldP spid="73" grpId="0" animBg="1"/>
      <p:bldP spid="74" grpId="0" animBg="1"/>
      <p:bldP spid="76" grpId="0" animBg="1"/>
      <p:bldP spid="77" grpId="0" animBg="1"/>
      <p:bldP spid="93" grpId="0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7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7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7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7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7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対角する 2 つの角を丸めた四角形 6"/>
          <p:cNvSpPr/>
          <p:nvPr userDrawn="1"/>
        </p:nvSpPr>
        <p:spPr>
          <a:xfrm>
            <a:off x="1237456" y="4189264"/>
            <a:ext cx="3750180" cy="1686792"/>
          </a:xfrm>
          <a:prstGeom prst="round2DiagRect">
            <a:avLst>
              <a:gd name="adj1" fmla="val 12560"/>
              <a:gd name="adj2" fmla="val 0"/>
            </a:avLst>
          </a:prstGeom>
          <a:gradFill>
            <a:gsLst>
              <a:gs pos="0">
                <a:schemeClr val="tx2">
                  <a:alpha val="85000"/>
                </a:schemeClr>
              </a:gs>
              <a:gs pos="24000">
                <a:srgbClr val="FFFFFF">
                  <a:alpha val="49000"/>
                </a:srgbClr>
              </a:gs>
              <a:gs pos="67000">
                <a:schemeClr val="tx2">
                  <a:alpha val="22000"/>
                </a:schemeClr>
              </a:gs>
              <a:gs pos="100000">
                <a:schemeClr val="tx2">
                  <a:alpha val="66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2692274" y="4611443"/>
            <a:ext cx="840545" cy="84243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7456" y="3224369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35958" y="5970959"/>
            <a:ext cx="3748131" cy="290980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3" name="対角する 2 つの角を丸めた四角形 22"/>
          <p:cNvSpPr/>
          <p:nvPr userDrawn="1"/>
        </p:nvSpPr>
        <p:spPr>
          <a:xfrm>
            <a:off x="5255274" y="4189264"/>
            <a:ext cx="3750180" cy="1686792"/>
          </a:xfrm>
          <a:prstGeom prst="round2DiagRect">
            <a:avLst>
              <a:gd name="adj1" fmla="val 12560"/>
              <a:gd name="adj2" fmla="val 0"/>
            </a:avLst>
          </a:prstGeom>
          <a:gradFill>
            <a:gsLst>
              <a:gs pos="0">
                <a:schemeClr val="tx2">
                  <a:alpha val="85000"/>
                </a:schemeClr>
              </a:gs>
              <a:gs pos="24000">
                <a:srgbClr val="FFFFFF">
                  <a:alpha val="49000"/>
                </a:srgbClr>
              </a:gs>
              <a:gs pos="67000">
                <a:schemeClr val="tx2">
                  <a:alpha val="22000"/>
                </a:schemeClr>
              </a:gs>
              <a:gs pos="100000">
                <a:schemeClr val="tx2">
                  <a:alpha val="66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710092" y="4611443"/>
            <a:ext cx="840545" cy="84243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255274" y="3224369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253776" y="5970959"/>
            <a:ext cx="3748131" cy="290980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7" name="対角する 2 つの角を丸めた四角形 26"/>
          <p:cNvSpPr/>
          <p:nvPr userDrawn="1"/>
        </p:nvSpPr>
        <p:spPr>
          <a:xfrm>
            <a:off x="9280958" y="4189264"/>
            <a:ext cx="3750180" cy="1686792"/>
          </a:xfrm>
          <a:prstGeom prst="round2DiagRect">
            <a:avLst>
              <a:gd name="adj1" fmla="val 12560"/>
              <a:gd name="adj2" fmla="val 0"/>
            </a:avLst>
          </a:prstGeom>
          <a:gradFill>
            <a:gsLst>
              <a:gs pos="0">
                <a:schemeClr val="tx2">
                  <a:alpha val="85000"/>
                </a:schemeClr>
              </a:gs>
              <a:gs pos="24000">
                <a:srgbClr val="FFFFFF">
                  <a:alpha val="49000"/>
                </a:srgbClr>
              </a:gs>
              <a:gs pos="67000">
                <a:schemeClr val="tx2">
                  <a:alpha val="22000"/>
                </a:schemeClr>
              </a:gs>
              <a:gs pos="100000">
                <a:schemeClr val="tx2">
                  <a:alpha val="66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0735776" y="4611443"/>
            <a:ext cx="840545" cy="84243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80958" y="3224369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279460" y="5970959"/>
            <a:ext cx="3748131" cy="290980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31" name="対角する 2 つの角を丸めた四角形 30"/>
          <p:cNvSpPr/>
          <p:nvPr userDrawn="1"/>
        </p:nvSpPr>
        <p:spPr>
          <a:xfrm>
            <a:off x="13298776" y="4189264"/>
            <a:ext cx="3750180" cy="1686792"/>
          </a:xfrm>
          <a:prstGeom prst="round2DiagRect">
            <a:avLst>
              <a:gd name="adj1" fmla="val 12560"/>
              <a:gd name="adj2" fmla="val 0"/>
            </a:avLst>
          </a:prstGeom>
          <a:gradFill>
            <a:gsLst>
              <a:gs pos="0">
                <a:schemeClr val="tx2">
                  <a:alpha val="85000"/>
                </a:schemeClr>
              </a:gs>
              <a:gs pos="24000">
                <a:srgbClr val="FFFFFF">
                  <a:alpha val="49000"/>
                </a:srgbClr>
              </a:gs>
              <a:gs pos="67000">
                <a:schemeClr val="tx2">
                  <a:alpha val="22000"/>
                </a:schemeClr>
              </a:gs>
              <a:gs pos="100000">
                <a:schemeClr val="tx2">
                  <a:alpha val="66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4753594" y="4611443"/>
            <a:ext cx="840545" cy="84243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298776" y="3224369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297278" y="5970959"/>
            <a:ext cx="3748131" cy="290980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9059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75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725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25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9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6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15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825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/>
      <p:bldP spid="2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/>
      <p:bldP spid="3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/>
          <p:cNvSpPr/>
          <p:nvPr userDrawn="1"/>
        </p:nvSpPr>
        <p:spPr>
          <a:xfrm>
            <a:off x="0" y="3167211"/>
            <a:ext cx="18286413" cy="3071356"/>
          </a:xfrm>
          <a:prstGeom prst="rect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54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2544794" y="3650058"/>
            <a:ext cx="1218909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7456" y="4981267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35958" y="6356554"/>
            <a:ext cx="3748131" cy="2713703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562612" y="3650058"/>
            <a:ext cx="1218909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255274" y="4981267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253776" y="6356554"/>
            <a:ext cx="3748131" cy="2713703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8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0588296" y="3650058"/>
            <a:ext cx="1218909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80958" y="4981267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279460" y="6356554"/>
            <a:ext cx="3748131" cy="2713703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32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4606114" y="3650058"/>
            <a:ext cx="1218909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298776" y="4981267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297278" y="6356554"/>
            <a:ext cx="3748131" cy="2713703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1923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75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75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475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25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25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4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15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65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325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1287037" y="3021369"/>
            <a:ext cx="3645972" cy="364597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90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2500569" y="3857875"/>
            <a:ext cx="1218909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477388" y="5050542"/>
            <a:ext cx="326527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35958" y="6788725"/>
            <a:ext cx="3748131" cy="238298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5284552" y="3021369"/>
            <a:ext cx="3645972" cy="364597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90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498084" y="3857875"/>
            <a:ext cx="1218909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474903" y="5050542"/>
            <a:ext cx="326527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233473" y="6788725"/>
            <a:ext cx="3748131" cy="238298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31" name="円/楕円 30"/>
          <p:cNvSpPr/>
          <p:nvPr userDrawn="1"/>
        </p:nvSpPr>
        <p:spPr>
          <a:xfrm>
            <a:off x="9322675" y="3021369"/>
            <a:ext cx="3645972" cy="364597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90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0536207" y="3857875"/>
            <a:ext cx="1218909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513026" y="5050542"/>
            <a:ext cx="326527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271596" y="6788725"/>
            <a:ext cx="3748131" cy="238298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39" name="円/楕円 38"/>
          <p:cNvSpPr/>
          <p:nvPr userDrawn="1"/>
        </p:nvSpPr>
        <p:spPr>
          <a:xfrm>
            <a:off x="13351904" y="3021369"/>
            <a:ext cx="3645972" cy="364597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90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4565436" y="3857875"/>
            <a:ext cx="1218909" cy="122164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542255" y="5050542"/>
            <a:ext cx="3265271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300825" y="6788725"/>
            <a:ext cx="3748131" cy="238298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3794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2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25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6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1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75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6" grpId="0"/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0" grpId="0"/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/>
          <p:cNvSpPr/>
          <p:nvPr userDrawn="1"/>
        </p:nvSpPr>
        <p:spPr>
          <a:xfrm>
            <a:off x="0" y="4439265"/>
            <a:ext cx="18286413" cy="584773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3033436" y="4876913"/>
            <a:ext cx="1225166" cy="1227919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6707" y="6307901"/>
            <a:ext cx="4818624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38023" y="7272796"/>
            <a:ext cx="4815992" cy="210717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8530249" y="4876913"/>
            <a:ext cx="1225166" cy="1227919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733520" y="6307901"/>
            <a:ext cx="4818624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734836" y="7272796"/>
            <a:ext cx="4815992" cy="210717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28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4027061" y="4876913"/>
            <a:ext cx="1225166" cy="1227919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230332" y="6307901"/>
            <a:ext cx="4818624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231648" y="7272796"/>
            <a:ext cx="4815992" cy="210717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21553" y="2798151"/>
            <a:ext cx="16443307" cy="147888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09223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25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25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25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5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5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25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975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475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1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対角する 2 つの角を丸めた四角形 6"/>
          <p:cNvSpPr/>
          <p:nvPr userDrawn="1"/>
        </p:nvSpPr>
        <p:spPr>
          <a:xfrm>
            <a:off x="7263605" y="3287487"/>
            <a:ext cx="3788229" cy="3788229"/>
          </a:xfrm>
          <a:prstGeom prst="round2DiagRect">
            <a:avLst>
              <a:gd name="adj1" fmla="val 7472"/>
              <a:gd name="adj2" fmla="val 0"/>
            </a:avLst>
          </a:prstGeom>
          <a:gradFill>
            <a:gsLst>
              <a:gs pos="0">
                <a:schemeClr val="tx2"/>
              </a:gs>
              <a:gs pos="31000">
                <a:srgbClr val="FFFFFF">
                  <a:alpha val="54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対角する 2 つの角を丸めた四角形 7"/>
          <p:cNvSpPr/>
          <p:nvPr userDrawn="1"/>
        </p:nvSpPr>
        <p:spPr>
          <a:xfrm>
            <a:off x="5042123" y="5029202"/>
            <a:ext cx="2046514" cy="2046514"/>
          </a:xfrm>
          <a:prstGeom prst="round2DiagRect">
            <a:avLst>
              <a:gd name="adj1" fmla="val 11727"/>
              <a:gd name="adj2" fmla="val 0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対角する 2 つの角を丸めた四角形 8"/>
          <p:cNvSpPr/>
          <p:nvPr userDrawn="1"/>
        </p:nvSpPr>
        <p:spPr>
          <a:xfrm>
            <a:off x="6268577" y="4002312"/>
            <a:ext cx="820060" cy="820060"/>
          </a:xfrm>
          <a:prstGeom prst="round2DiagRect">
            <a:avLst>
              <a:gd name="adj1" fmla="val 19861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対角する 2 つの角を丸めた四角形 9"/>
          <p:cNvSpPr/>
          <p:nvPr userDrawn="1"/>
        </p:nvSpPr>
        <p:spPr>
          <a:xfrm>
            <a:off x="2900355" y="4201886"/>
            <a:ext cx="1931312" cy="1856820"/>
          </a:xfrm>
          <a:prstGeom prst="round2DiagRect">
            <a:avLst>
              <a:gd name="adj1" fmla="val 14854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対角する 2 つの角を丸めた四角形 10"/>
          <p:cNvSpPr/>
          <p:nvPr userDrawn="1"/>
        </p:nvSpPr>
        <p:spPr>
          <a:xfrm>
            <a:off x="11212285" y="4537531"/>
            <a:ext cx="2581951" cy="2538185"/>
          </a:xfrm>
          <a:prstGeom prst="round2DiagRect">
            <a:avLst>
              <a:gd name="adj1" fmla="val 8868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対角する 2 つの角を丸めた四角形 11"/>
          <p:cNvSpPr/>
          <p:nvPr userDrawn="1"/>
        </p:nvSpPr>
        <p:spPr>
          <a:xfrm>
            <a:off x="4011606" y="6255656"/>
            <a:ext cx="820060" cy="820060"/>
          </a:xfrm>
          <a:prstGeom prst="round2DiagRect">
            <a:avLst>
              <a:gd name="adj1" fmla="val 19861"/>
              <a:gd name="adj2" fmla="val 0"/>
            </a:avLst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対角する 2 つの角を丸めた四角形 12"/>
          <p:cNvSpPr/>
          <p:nvPr userDrawn="1"/>
        </p:nvSpPr>
        <p:spPr>
          <a:xfrm>
            <a:off x="11212285" y="3269343"/>
            <a:ext cx="1081314" cy="1081314"/>
          </a:xfrm>
          <a:prstGeom prst="round2DiagRect">
            <a:avLst>
              <a:gd name="adj1" fmla="val 19861"/>
              <a:gd name="adj2" fmla="val 0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対角する 2 つの角を丸めた四角形 13"/>
          <p:cNvSpPr/>
          <p:nvPr userDrawn="1"/>
        </p:nvSpPr>
        <p:spPr>
          <a:xfrm>
            <a:off x="13946637" y="4537532"/>
            <a:ext cx="1747750" cy="1718124"/>
          </a:xfrm>
          <a:prstGeom prst="round2DiagRect">
            <a:avLst>
              <a:gd name="adj1" fmla="val 11727"/>
              <a:gd name="adj2" fmla="val 0"/>
            </a:avLst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対角する 2 つの角を丸めた四角形 14"/>
          <p:cNvSpPr/>
          <p:nvPr userDrawn="1"/>
        </p:nvSpPr>
        <p:spPr>
          <a:xfrm>
            <a:off x="13946637" y="6393545"/>
            <a:ext cx="682172" cy="682172"/>
          </a:xfrm>
          <a:prstGeom prst="round2DiagRect">
            <a:avLst>
              <a:gd name="adj1" fmla="val 19861"/>
              <a:gd name="adj2" fmla="val 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1553" y="7399648"/>
            <a:ext cx="16443307" cy="169025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282629" y="3592434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416005" y="4565406"/>
            <a:ext cx="3483429" cy="235790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042124" y="6227529"/>
            <a:ext cx="2046514" cy="734530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212285" y="6015164"/>
            <a:ext cx="2590003" cy="753635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3445738" y="4709079"/>
            <a:ext cx="840545" cy="84243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4400240" y="4975377"/>
            <a:ext cx="840545" cy="84243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5735467" y="5533570"/>
            <a:ext cx="659826" cy="661309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6" hasCustomPrompt="1"/>
          </p:nvPr>
        </p:nvSpPr>
        <p:spPr>
          <a:xfrm>
            <a:off x="12173347" y="5296803"/>
            <a:ext cx="659826" cy="661309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11477314" y="3533752"/>
            <a:ext cx="551257" cy="55249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706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375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  <p:bldP spid="23" grpId="0"/>
      <p:bldP spid="24" grpId="0"/>
      <p:bldP spid="25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対角する 2 つの角を丸めた四角形 6"/>
          <p:cNvSpPr/>
          <p:nvPr userDrawn="1"/>
        </p:nvSpPr>
        <p:spPr>
          <a:xfrm>
            <a:off x="2183606" y="3287487"/>
            <a:ext cx="3788229" cy="3788229"/>
          </a:xfrm>
          <a:prstGeom prst="round2DiagRect">
            <a:avLst>
              <a:gd name="adj1" fmla="val 7472"/>
              <a:gd name="adj2" fmla="val 0"/>
            </a:avLst>
          </a:prstGeom>
          <a:gradFill flip="none" rotWithShape="1">
            <a:gsLst>
              <a:gs pos="0">
                <a:schemeClr val="tx1">
                  <a:alpha val="48000"/>
                </a:schemeClr>
              </a:gs>
              <a:gs pos="73000">
                <a:srgbClr val="FFFFFF">
                  <a:alpha val="40000"/>
                </a:srgbClr>
              </a:gs>
              <a:gs pos="33000">
                <a:schemeClr val="tx1">
                  <a:alpha val="25000"/>
                </a:schemeClr>
              </a:gs>
              <a:gs pos="100000">
                <a:schemeClr val="tx1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202630" y="3592434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2321492" y="4565406"/>
            <a:ext cx="3512457" cy="235790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0" name="対角する 2 つの角を丸めた四角形 9"/>
          <p:cNvSpPr/>
          <p:nvPr userDrawn="1"/>
        </p:nvSpPr>
        <p:spPr>
          <a:xfrm>
            <a:off x="7262585" y="3287487"/>
            <a:ext cx="3788229" cy="3788229"/>
          </a:xfrm>
          <a:prstGeom prst="round2DiagRect">
            <a:avLst>
              <a:gd name="adj1" fmla="val 7472"/>
              <a:gd name="adj2" fmla="val 0"/>
            </a:avLst>
          </a:prstGeom>
          <a:gradFill flip="none" rotWithShape="1">
            <a:gsLst>
              <a:gs pos="0">
                <a:schemeClr val="tx1">
                  <a:alpha val="48000"/>
                </a:schemeClr>
              </a:gs>
              <a:gs pos="73000">
                <a:srgbClr val="FFFFFF">
                  <a:alpha val="40000"/>
                </a:srgbClr>
              </a:gs>
              <a:gs pos="33000">
                <a:schemeClr val="tx1">
                  <a:alpha val="25000"/>
                </a:schemeClr>
              </a:gs>
              <a:gs pos="100000">
                <a:schemeClr val="tx1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281609" y="3592434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400471" y="4565406"/>
            <a:ext cx="3512457" cy="235790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3" name="対角する 2 つの角を丸めた四角形 12"/>
          <p:cNvSpPr/>
          <p:nvPr userDrawn="1"/>
        </p:nvSpPr>
        <p:spPr>
          <a:xfrm>
            <a:off x="12320817" y="3287487"/>
            <a:ext cx="3788229" cy="3788229"/>
          </a:xfrm>
          <a:prstGeom prst="round2DiagRect">
            <a:avLst>
              <a:gd name="adj1" fmla="val 7472"/>
              <a:gd name="adj2" fmla="val 0"/>
            </a:avLst>
          </a:prstGeom>
          <a:gradFill flip="none" rotWithShape="1">
            <a:gsLst>
              <a:gs pos="0">
                <a:schemeClr val="tx1">
                  <a:alpha val="48000"/>
                </a:schemeClr>
              </a:gs>
              <a:gs pos="73000">
                <a:srgbClr val="FFFFFF">
                  <a:alpha val="40000"/>
                </a:srgbClr>
              </a:gs>
              <a:gs pos="33000">
                <a:schemeClr val="tx1">
                  <a:alpha val="25000"/>
                </a:schemeClr>
              </a:gs>
              <a:gs pos="100000">
                <a:schemeClr val="tx1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39841" y="3592434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58703" y="4565406"/>
            <a:ext cx="3512457" cy="235790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1553" y="7399648"/>
            <a:ext cx="16443307" cy="169025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73546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75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75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25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25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6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2653372" y="5749699"/>
            <a:ext cx="780576" cy="780576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812258" y="5908585"/>
            <a:ext cx="462804" cy="462804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6641690" y="4746481"/>
            <a:ext cx="780576" cy="78057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800576" y="4905367"/>
            <a:ext cx="462804" cy="462804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>
            <a:stCxn id="19" idx="6"/>
            <a:endCxn id="20" idx="2"/>
          </p:cNvCxnSpPr>
          <p:nvPr userDrawn="1"/>
        </p:nvCxnSpPr>
        <p:spPr>
          <a:xfrm flipV="1">
            <a:off x="3275062" y="5136769"/>
            <a:ext cx="3366628" cy="1003218"/>
          </a:xfrm>
          <a:prstGeom prst="line">
            <a:avLst/>
          </a:prstGeom>
          <a:ln w="38100"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 userDrawn="1"/>
        </p:nvSpPr>
        <p:spPr>
          <a:xfrm>
            <a:off x="10648475" y="5368171"/>
            <a:ext cx="780576" cy="780576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0807361" y="5527057"/>
            <a:ext cx="462804" cy="462804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/>
          <p:cNvCxnSpPr>
            <a:stCxn id="21" idx="6"/>
            <a:endCxn id="25" idx="2"/>
          </p:cNvCxnSpPr>
          <p:nvPr userDrawn="1"/>
        </p:nvCxnSpPr>
        <p:spPr>
          <a:xfrm>
            <a:off x="7263380" y="5136769"/>
            <a:ext cx="3385095" cy="621690"/>
          </a:xfrm>
          <a:prstGeom prst="line">
            <a:avLst/>
          </a:prstGeom>
          <a:ln w="381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円/楕円 28"/>
          <p:cNvSpPr/>
          <p:nvPr userDrawn="1"/>
        </p:nvSpPr>
        <p:spPr>
          <a:xfrm>
            <a:off x="14618325" y="3960338"/>
            <a:ext cx="780576" cy="78057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4777211" y="4119224"/>
            <a:ext cx="462804" cy="462804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/>
          <p:cNvCxnSpPr>
            <a:stCxn id="26" idx="6"/>
            <a:endCxn id="29" idx="2"/>
          </p:cNvCxnSpPr>
          <p:nvPr userDrawn="1"/>
        </p:nvCxnSpPr>
        <p:spPr>
          <a:xfrm flipV="1">
            <a:off x="11270165" y="4350626"/>
            <a:ext cx="3348160" cy="1407833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>
            <a:stCxn id="18" idx="2"/>
          </p:cNvCxnSpPr>
          <p:nvPr userDrawn="1"/>
        </p:nvCxnSpPr>
        <p:spPr>
          <a:xfrm flipH="1" flipV="1">
            <a:off x="0" y="5368171"/>
            <a:ext cx="2653372" cy="771816"/>
          </a:xfrm>
          <a:prstGeom prst="line">
            <a:avLst/>
          </a:prstGeom>
          <a:ln w="38100"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>
            <a:stCxn id="29" idx="6"/>
          </p:cNvCxnSpPr>
          <p:nvPr userDrawn="1"/>
        </p:nvCxnSpPr>
        <p:spPr>
          <a:xfrm>
            <a:off x="15398901" y="4350626"/>
            <a:ext cx="2887512" cy="771816"/>
          </a:xfrm>
          <a:prstGeom prst="line">
            <a:avLst/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969858" y="4582028"/>
            <a:ext cx="2222798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920579" y="3683550"/>
            <a:ext cx="2222798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927364" y="4268615"/>
            <a:ext cx="2222798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897214" y="2893250"/>
            <a:ext cx="2222798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9383" y="6601170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4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9383" y="7438755"/>
            <a:ext cx="3750180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162224" y="5638555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4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162224" y="6476140"/>
            <a:ext cx="3750180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73446" y="6271122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4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173446" y="7108707"/>
            <a:ext cx="3750180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148651" y="4873470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4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148651" y="5711055"/>
            <a:ext cx="3750180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4152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75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25"/>
                            </p:stCondLst>
                            <p:childTnLst>
                              <p:par>
                                <p:cTn id="2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88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62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413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913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663"/>
                            </p:stCondLst>
                            <p:childTnLst>
                              <p:par>
                                <p:cTn id="5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25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2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9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45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200"/>
                            </p:stCondLst>
                            <p:childTnLst>
                              <p:par>
                                <p:cTn id="8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63"/>
                            </p:stCondLst>
                            <p:childTnLst>
                              <p:par>
                                <p:cTn id="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738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488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988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738"/>
                            </p:stCondLst>
                            <p:childTnLst>
                              <p:par>
                                <p:cTn id="1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600"/>
                            </p:stCondLst>
                            <p:childTnLst>
                              <p:par>
                                <p:cTn id="1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4275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025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25" grpId="0" animBg="1"/>
      <p:bldP spid="26" grpId="0" animBg="1"/>
      <p:bldP spid="29" grpId="0" animBg="1"/>
      <p:bldP spid="30" grpId="0" animBg="1"/>
      <p:bldP spid="57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1088491" y="6952344"/>
            <a:ext cx="16457772" cy="171769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95677" y="8438939"/>
            <a:ext cx="16469233" cy="763122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Short Description</a:t>
            </a:r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5019"/>
            <a:ext cx="8125477" cy="59408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36325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0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50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円/楕円 31"/>
          <p:cNvSpPr/>
          <p:nvPr userDrawn="1"/>
        </p:nvSpPr>
        <p:spPr>
          <a:xfrm>
            <a:off x="2073459" y="3588755"/>
            <a:ext cx="1985303" cy="198530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954711" y="4167654"/>
            <a:ext cx="2222798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1020" y="5720100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4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91020" y="6557685"/>
            <a:ext cx="3750180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cxnSp>
        <p:nvCxnSpPr>
          <p:cNvPr id="36" name="直線コネクタ 35"/>
          <p:cNvCxnSpPr>
            <a:endCxn id="32" idx="2"/>
          </p:cNvCxnSpPr>
          <p:nvPr userDrawn="1"/>
        </p:nvCxnSpPr>
        <p:spPr>
          <a:xfrm>
            <a:off x="0" y="4581407"/>
            <a:ext cx="2073459" cy="0"/>
          </a:xfrm>
          <a:prstGeom prst="line">
            <a:avLst/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38"/>
          <p:cNvSpPr/>
          <p:nvPr userDrawn="1"/>
        </p:nvSpPr>
        <p:spPr>
          <a:xfrm>
            <a:off x="6109378" y="3588755"/>
            <a:ext cx="1985303" cy="198530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0630" y="4167654"/>
            <a:ext cx="2222798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153268" y="5720100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4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5153268" y="6557685"/>
            <a:ext cx="3750180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cxnSp>
        <p:nvCxnSpPr>
          <p:cNvPr id="44" name="直線コネクタ 43"/>
          <p:cNvCxnSpPr>
            <a:stCxn id="32" idx="6"/>
            <a:endCxn id="39" idx="2"/>
          </p:cNvCxnSpPr>
          <p:nvPr userDrawn="1"/>
        </p:nvCxnSpPr>
        <p:spPr>
          <a:xfrm>
            <a:off x="4058762" y="4581407"/>
            <a:ext cx="2050616" cy="0"/>
          </a:xfrm>
          <a:prstGeom prst="line">
            <a:avLst/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円/楕円 45"/>
          <p:cNvSpPr/>
          <p:nvPr userDrawn="1"/>
        </p:nvSpPr>
        <p:spPr>
          <a:xfrm>
            <a:off x="10145297" y="3588755"/>
            <a:ext cx="1985303" cy="198530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026549" y="4167654"/>
            <a:ext cx="2222798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384182" y="5720100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4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384182" y="6557685"/>
            <a:ext cx="3750180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cxnSp>
        <p:nvCxnSpPr>
          <p:cNvPr id="50" name="直線コネクタ 49"/>
          <p:cNvCxnSpPr>
            <a:stCxn id="39" idx="6"/>
            <a:endCxn id="46" idx="2"/>
          </p:cNvCxnSpPr>
          <p:nvPr userDrawn="1"/>
        </p:nvCxnSpPr>
        <p:spPr>
          <a:xfrm>
            <a:off x="8094681" y="4581407"/>
            <a:ext cx="2050616" cy="0"/>
          </a:xfrm>
          <a:prstGeom prst="line">
            <a:avLst/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50"/>
          <p:cNvSpPr/>
          <p:nvPr userDrawn="1"/>
        </p:nvSpPr>
        <p:spPr>
          <a:xfrm>
            <a:off x="14181215" y="3588755"/>
            <a:ext cx="1985303" cy="198530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62467" y="4167654"/>
            <a:ext cx="2222798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3298776" y="5720100"/>
            <a:ext cx="375018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4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3298776" y="6557685"/>
            <a:ext cx="3750180" cy="2130248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cxnSp>
        <p:nvCxnSpPr>
          <p:cNvPr id="55" name="直線コネクタ 54"/>
          <p:cNvCxnSpPr>
            <a:stCxn id="46" idx="6"/>
            <a:endCxn id="51" idx="2"/>
          </p:cNvCxnSpPr>
          <p:nvPr userDrawn="1"/>
        </p:nvCxnSpPr>
        <p:spPr>
          <a:xfrm>
            <a:off x="12130600" y="4581407"/>
            <a:ext cx="2050615" cy="0"/>
          </a:xfrm>
          <a:prstGeom prst="line">
            <a:avLst/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>
            <a:stCxn id="51" idx="6"/>
          </p:cNvCxnSpPr>
          <p:nvPr userDrawn="1"/>
        </p:nvCxnSpPr>
        <p:spPr>
          <a:xfrm>
            <a:off x="16166518" y="4581407"/>
            <a:ext cx="2119895" cy="0"/>
          </a:xfrm>
          <a:prstGeom prst="line">
            <a:avLst/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52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75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75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9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1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75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25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25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925"/>
                            </p:stCondLst>
                            <p:childTnLst>
                              <p:par>
                                <p:cTn id="7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35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85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750"/>
                            </p:stCondLst>
                            <p:childTnLst>
                              <p:par>
                                <p:cTn id="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425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175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4317586"/>
            <a:ext cx="18286413" cy="2530046"/>
          </a:xfrm>
          <a:prstGeom prst="rect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54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695269" y="4551916"/>
            <a:ext cx="14895872" cy="2061386"/>
          </a:xfrm>
        </p:spPr>
        <p:txBody>
          <a:bodyPr anchor="ctr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66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4155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75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アーチ 6"/>
          <p:cNvSpPr/>
          <p:nvPr userDrawn="1"/>
        </p:nvSpPr>
        <p:spPr>
          <a:xfrm>
            <a:off x="9178776" y="3113882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5400000">
            <a:off x="9021655" y="591078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アーチ 6"/>
          <p:cNvSpPr/>
          <p:nvPr userDrawn="1"/>
        </p:nvSpPr>
        <p:spPr>
          <a:xfrm rot="10800000">
            <a:off x="6224749" y="5753667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アーチ 6"/>
          <p:cNvSpPr/>
          <p:nvPr userDrawn="1"/>
        </p:nvSpPr>
        <p:spPr>
          <a:xfrm rot="16200000">
            <a:off x="6381869" y="295596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円/楕円 28"/>
          <p:cNvSpPr/>
          <p:nvPr userDrawn="1"/>
        </p:nvSpPr>
        <p:spPr>
          <a:xfrm>
            <a:off x="10351751" y="3366752"/>
            <a:ext cx="1470695" cy="147069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0351750" y="7214852"/>
            <a:ext cx="1470695" cy="147069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503651" y="7231563"/>
            <a:ext cx="1470695" cy="147069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6503652" y="3367211"/>
            <a:ext cx="1470695" cy="147069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43793" y="3873623"/>
            <a:ext cx="5490610" cy="188004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43793" y="3113088"/>
            <a:ext cx="5490610" cy="8706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43793" y="7158988"/>
            <a:ext cx="5490610" cy="188004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43793" y="6398453"/>
            <a:ext cx="5490610" cy="8706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22513" y="3887674"/>
            <a:ext cx="5490610" cy="1880043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22513" y="3127139"/>
            <a:ext cx="5490610" cy="870619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22513" y="7173039"/>
            <a:ext cx="5490610" cy="1880043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22513" y="6412504"/>
            <a:ext cx="5490610" cy="870619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68218" y="5558106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5400" i="1" spc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800287" y="3815288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800286" y="7663388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952187" y="7680099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952188" y="3815747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245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75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175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675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175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175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925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425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925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925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675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175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675"/>
                            </p:stCondLst>
                            <p:childTnLst>
                              <p:par>
                                <p:cTn id="7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675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425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925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425"/>
                            </p:stCondLst>
                            <p:childTnLst>
                              <p:par>
                                <p:cTn id="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9" grpId="0" animBg="1"/>
      <p:bldP spid="30" grpId="0" animBg="1"/>
      <p:bldP spid="31" grpId="0" animBg="1"/>
      <p:bldP spid="32" grpId="0" animBg="1"/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22" grpId="0"/>
      <p:bldP spid="24" grpId="0"/>
      <p:bldP spid="26" grpId="0"/>
      <p:bldP spid="28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7431559" y="4376958"/>
            <a:ext cx="3375375" cy="337537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219874" y="2578215"/>
            <a:ext cx="1798743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0491899" y="6431668"/>
            <a:ext cx="1798743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0491899" y="3866383"/>
            <a:ext cx="1798743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219873" y="7752333"/>
            <a:ext cx="1798743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947851" y="6431668"/>
            <a:ext cx="1798743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5947851" y="3866383"/>
            <a:ext cx="1798743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7658042" y="5638555"/>
            <a:ext cx="297033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 i="1" spc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8832434" y="3190775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1104459" y="4478943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11104459" y="7044228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8832433" y="8364893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560411" y="7044228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6560411" y="4478943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3013636" y="3516001"/>
            <a:ext cx="4642128" cy="135747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3013636" y="2755465"/>
            <a:ext cx="4642128" cy="8706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3013636" y="5888161"/>
            <a:ext cx="4642128" cy="135747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3013636" y="5127625"/>
            <a:ext cx="4642128" cy="8706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3007024" y="8131108"/>
            <a:ext cx="4642128" cy="135747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007024" y="7370572"/>
            <a:ext cx="4642128" cy="8706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9" name="直線コネクタ 38"/>
          <p:cNvCxnSpPr>
            <a:stCxn id="10" idx="6"/>
            <a:endCxn id="34" idx="1"/>
          </p:cNvCxnSpPr>
          <p:nvPr userDrawn="1"/>
        </p:nvCxnSpPr>
        <p:spPr>
          <a:xfrm flipV="1">
            <a:off x="10018617" y="3190775"/>
            <a:ext cx="2995019" cy="286812"/>
          </a:xfrm>
          <a:prstGeom prst="bentConnector3">
            <a:avLst>
              <a:gd name="adj1" fmla="val 87686"/>
            </a:avLst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38"/>
          <p:cNvCxnSpPr>
            <a:stCxn id="12" idx="6"/>
            <a:endCxn id="36" idx="1"/>
          </p:cNvCxnSpPr>
          <p:nvPr userDrawn="1"/>
        </p:nvCxnSpPr>
        <p:spPr>
          <a:xfrm>
            <a:off x="12290642" y="4765755"/>
            <a:ext cx="722994" cy="797180"/>
          </a:xfrm>
          <a:prstGeom prst="bentConnector3">
            <a:avLst>
              <a:gd name="adj1" fmla="val 50000"/>
            </a:avLst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38"/>
          <p:cNvCxnSpPr>
            <a:stCxn id="11" idx="6"/>
            <a:endCxn id="38" idx="1"/>
          </p:cNvCxnSpPr>
          <p:nvPr userDrawn="1"/>
        </p:nvCxnSpPr>
        <p:spPr>
          <a:xfrm>
            <a:off x="12290642" y="7331040"/>
            <a:ext cx="716382" cy="474842"/>
          </a:xfrm>
          <a:prstGeom prst="bentConnector3">
            <a:avLst>
              <a:gd name="adj1" fmla="val 50000"/>
            </a:avLst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92256" y="3516001"/>
            <a:ext cx="4642128" cy="1357470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592256" y="2755465"/>
            <a:ext cx="4642128" cy="870619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592256" y="5888161"/>
            <a:ext cx="4642128" cy="1357470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592256" y="5127625"/>
            <a:ext cx="4642128" cy="870619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585644" y="8131108"/>
            <a:ext cx="4642128" cy="1357470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585644" y="7370572"/>
            <a:ext cx="4642128" cy="870619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8" name="直線コネクタ 38"/>
          <p:cNvCxnSpPr>
            <a:stCxn id="15" idx="2"/>
            <a:endCxn id="53" idx="3"/>
          </p:cNvCxnSpPr>
          <p:nvPr userDrawn="1"/>
        </p:nvCxnSpPr>
        <p:spPr>
          <a:xfrm rot="10800000">
            <a:off x="5234385" y="3190775"/>
            <a:ext cx="713467" cy="1574980"/>
          </a:xfrm>
          <a:prstGeom prst="bentConnector3">
            <a:avLst>
              <a:gd name="adj1" fmla="val 50000"/>
            </a:avLst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38"/>
          <p:cNvCxnSpPr>
            <a:stCxn id="14" idx="2"/>
            <a:endCxn id="55" idx="3"/>
          </p:cNvCxnSpPr>
          <p:nvPr userDrawn="1"/>
        </p:nvCxnSpPr>
        <p:spPr>
          <a:xfrm rot="10800000">
            <a:off x="5234385" y="5562936"/>
            <a:ext cx="713467" cy="1768105"/>
          </a:xfrm>
          <a:prstGeom prst="bentConnector3">
            <a:avLst>
              <a:gd name="adj1" fmla="val 50000"/>
            </a:avLst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38"/>
          <p:cNvCxnSpPr>
            <a:stCxn id="13" idx="2"/>
            <a:endCxn id="57" idx="3"/>
          </p:cNvCxnSpPr>
          <p:nvPr userDrawn="1"/>
        </p:nvCxnSpPr>
        <p:spPr>
          <a:xfrm rot="10800000">
            <a:off x="5227773" y="7805883"/>
            <a:ext cx="2992101" cy="845823"/>
          </a:xfrm>
          <a:prstGeom prst="bentConnector3">
            <a:avLst>
              <a:gd name="adj1" fmla="val 88201"/>
            </a:avLst>
          </a:prstGeom>
          <a:ln w="381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8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75"/>
                            </p:stCondLst>
                            <p:childTnLst>
                              <p:par>
                                <p:cTn id="2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425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925"/>
                            </p:stCondLst>
                            <p:childTnLst>
                              <p:par>
                                <p:cTn id="8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925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425"/>
                            </p:stCondLst>
                            <p:childTnLst>
                              <p:par>
                                <p:cTn id="9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425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925"/>
                            </p:stCondLst>
                            <p:childTnLst>
                              <p:par>
                                <p:cTn id="10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925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425"/>
                            </p:stCondLst>
                            <p:childTnLst>
                              <p:par>
                                <p:cTn id="1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425"/>
                            </p:stCondLst>
                            <p:childTnLst>
                              <p:par>
                                <p:cTn id="1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925"/>
                            </p:stCondLst>
                            <p:childTnLst>
                              <p:par>
                                <p:cTn id="1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1925"/>
                            </p:stCondLst>
                            <p:childTnLst>
                              <p:par>
                                <p:cTn id="1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2425"/>
                            </p:stCondLst>
                            <p:childTnLst>
                              <p:par>
                                <p:cTn id="1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6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27" grpId="0"/>
      <p:bldP spid="28" grpId="0"/>
      <p:bldP spid="29" grpId="0"/>
      <p:bldP spid="30" grpId="0"/>
      <p:bldP spid="31" grpId="0"/>
      <p:bldP spid="32" grpId="0"/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" y="3140587"/>
            <a:ext cx="7516762" cy="116512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2348500" y="4776020"/>
            <a:ext cx="6279307" cy="116512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4570590" y="8046887"/>
            <a:ext cx="13715823" cy="116512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459545" y="6411452"/>
            <a:ext cx="6279307" cy="116512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平行四辺形 14"/>
          <p:cNvSpPr/>
          <p:nvPr userDrawn="1"/>
        </p:nvSpPr>
        <p:spPr>
          <a:xfrm>
            <a:off x="2348500" y="4305709"/>
            <a:ext cx="5168262" cy="470311"/>
          </a:xfrm>
          <a:prstGeom prst="parallelogram">
            <a:avLst>
              <a:gd name="adj" fmla="val 194736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平行四辺形 15"/>
          <p:cNvSpPr/>
          <p:nvPr userDrawn="1"/>
        </p:nvSpPr>
        <p:spPr>
          <a:xfrm>
            <a:off x="3459545" y="5941141"/>
            <a:ext cx="5168262" cy="470311"/>
          </a:xfrm>
          <a:prstGeom prst="parallelogram">
            <a:avLst>
              <a:gd name="adj" fmla="val 194736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平行四辺形 16"/>
          <p:cNvSpPr/>
          <p:nvPr userDrawn="1"/>
        </p:nvSpPr>
        <p:spPr>
          <a:xfrm>
            <a:off x="4570590" y="7576574"/>
            <a:ext cx="5168262" cy="470311"/>
          </a:xfrm>
          <a:prstGeom prst="parallelogram">
            <a:avLst>
              <a:gd name="adj" fmla="val 194736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514905" y="3287838"/>
            <a:ext cx="4973673" cy="870619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657254" y="3436336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2639763" y="4923271"/>
            <a:ext cx="4973673" cy="870619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7782112" y="5071769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3758381" y="6558703"/>
            <a:ext cx="4973673" cy="870619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8900730" y="6707201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03603" y="8194138"/>
            <a:ext cx="4973673" cy="870619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8" hasCustomPrompt="1"/>
          </p:nvPr>
        </p:nvSpPr>
        <p:spPr>
          <a:xfrm>
            <a:off x="10045952" y="8342636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0856686" y="3140587"/>
            <a:ext cx="6792232" cy="468059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2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75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75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5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25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225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72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225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9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4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75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" y="3790469"/>
            <a:ext cx="18286412" cy="1947863"/>
          </a:xfrm>
          <a:prstGeom prst="rect">
            <a:avLst/>
          </a:prstGeom>
          <a:gradFill>
            <a:gsLst>
              <a:gs pos="0">
                <a:schemeClr val="tx2">
                  <a:alpha val="85000"/>
                </a:schemeClr>
              </a:gs>
              <a:gs pos="24000">
                <a:srgbClr val="FFFFFF">
                  <a:alpha val="32000"/>
                </a:srgbClr>
              </a:gs>
              <a:gs pos="67000">
                <a:schemeClr val="tx2">
                  <a:alpha val="6000"/>
                </a:schemeClr>
              </a:gs>
              <a:gs pos="100000">
                <a:schemeClr val="tx2">
                  <a:alpha val="66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18900000">
            <a:off x="3559922" y="4179310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二等辺三角形 7"/>
          <p:cNvSpPr/>
          <p:nvPr userDrawn="1"/>
        </p:nvSpPr>
        <p:spPr>
          <a:xfrm>
            <a:off x="7985584" y="3323397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二等辺三角形 33"/>
          <p:cNvSpPr/>
          <p:nvPr userDrawn="1"/>
        </p:nvSpPr>
        <p:spPr>
          <a:xfrm rot="10800000">
            <a:off x="3431215" y="5738332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6"/>
          <p:cNvSpPr/>
          <p:nvPr userDrawn="1"/>
        </p:nvSpPr>
        <p:spPr>
          <a:xfrm rot="18900000">
            <a:off x="6369834" y="417884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二等辺三角形 7"/>
          <p:cNvSpPr/>
          <p:nvPr userDrawn="1"/>
        </p:nvSpPr>
        <p:spPr>
          <a:xfrm>
            <a:off x="10795496" y="332293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二等辺三角形 33"/>
          <p:cNvSpPr/>
          <p:nvPr userDrawn="1"/>
        </p:nvSpPr>
        <p:spPr>
          <a:xfrm rot="10800000">
            <a:off x="6241127" y="573786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6"/>
          <p:cNvSpPr/>
          <p:nvPr userDrawn="1"/>
        </p:nvSpPr>
        <p:spPr>
          <a:xfrm rot="18900000">
            <a:off x="9179746" y="4199601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二等辺三角形 7"/>
          <p:cNvSpPr/>
          <p:nvPr userDrawn="1"/>
        </p:nvSpPr>
        <p:spPr>
          <a:xfrm>
            <a:off x="13605408" y="3343688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二等辺三角形 33"/>
          <p:cNvSpPr/>
          <p:nvPr userDrawn="1"/>
        </p:nvSpPr>
        <p:spPr>
          <a:xfrm rot="10800000">
            <a:off x="9051039" y="5758623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6"/>
          <p:cNvSpPr/>
          <p:nvPr userDrawn="1"/>
        </p:nvSpPr>
        <p:spPr>
          <a:xfrm rot="18900000">
            <a:off x="11989658" y="4199602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二等辺三角形 7"/>
          <p:cNvSpPr/>
          <p:nvPr userDrawn="1"/>
        </p:nvSpPr>
        <p:spPr>
          <a:xfrm>
            <a:off x="16415320" y="3343689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二等辺三角形 33"/>
          <p:cNvSpPr/>
          <p:nvPr userDrawn="1"/>
        </p:nvSpPr>
        <p:spPr>
          <a:xfrm rot="10800000">
            <a:off x="11860951" y="5758624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"/>
          <p:cNvSpPr/>
          <p:nvPr userDrawn="1"/>
        </p:nvSpPr>
        <p:spPr>
          <a:xfrm rot="18900000">
            <a:off x="750010" y="4178378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二等辺三角形 7"/>
          <p:cNvSpPr/>
          <p:nvPr userDrawn="1"/>
        </p:nvSpPr>
        <p:spPr>
          <a:xfrm>
            <a:off x="5175672" y="3322465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二等辺三角形 33"/>
          <p:cNvSpPr/>
          <p:nvPr userDrawn="1"/>
        </p:nvSpPr>
        <p:spPr>
          <a:xfrm rot="10800000">
            <a:off x="621303" y="5737400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1616357" y="4292843"/>
            <a:ext cx="3572959" cy="8706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4432130" y="4292843"/>
            <a:ext cx="3572959" cy="8706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7247903" y="4292843"/>
            <a:ext cx="3572959" cy="8706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10063676" y="4292843"/>
            <a:ext cx="3572959" cy="8706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12879447" y="4292843"/>
            <a:ext cx="3572959" cy="8706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spc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193212" y="6931737"/>
            <a:ext cx="7506401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187656" y="7641301"/>
            <a:ext cx="7506401" cy="185665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72" name="図 7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188" y="7410952"/>
            <a:ext cx="8125477" cy="594080"/>
          </a:xfrm>
          <a:prstGeom prst="rect">
            <a:avLst/>
          </a:prstGeom>
        </p:spPr>
      </p:pic>
      <p:sp>
        <p:nvSpPr>
          <p:cNvPr id="73" name="テキスト プレースホルダー 5"/>
          <p:cNvSpPr>
            <a:spLocks noGrp="1"/>
          </p:cNvSpPr>
          <p:nvPr>
            <p:ph type="body" sz="quarter" idx="41" hasCustomPrompt="1"/>
          </p:nvPr>
        </p:nvSpPr>
        <p:spPr>
          <a:xfrm>
            <a:off x="9439522" y="6931737"/>
            <a:ext cx="7506401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4" name="テキスト プレースホルダー 5"/>
          <p:cNvSpPr>
            <a:spLocks noGrp="1"/>
          </p:cNvSpPr>
          <p:nvPr>
            <p:ph type="body" sz="quarter" idx="42" hasCustomPrompt="1"/>
          </p:nvPr>
        </p:nvSpPr>
        <p:spPr>
          <a:xfrm>
            <a:off x="9433966" y="7641301"/>
            <a:ext cx="7506401" cy="185665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645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75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25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25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75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25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25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75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25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25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375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625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125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375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625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125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375"/>
                            </p:stCondLst>
                            <p:childTnLst>
                              <p:par>
                                <p:cTn id="8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875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625"/>
                            </p:stCondLst>
                            <p:childTnLst>
                              <p:par>
                                <p:cTn id="9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8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7" grpId="0" animBg="1"/>
      <p:bldP spid="8" grpId="0" animBg="1"/>
      <p:bldP spid="34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4" grpId="0" animBg="1"/>
      <p:bldP spid="65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8" name="ドーナツ 7"/>
          <p:cNvSpPr/>
          <p:nvPr userDrawn="1"/>
        </p:nvSpPr>
        <p:spPr>
          <a:xfrm>
            <a:off x="7305942" y="3654637"/>
            <a:ext cx="3603092" cy="3698452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ドーナツ 7"/>
          <p:cNvSpPr/>
          <p:nvPr userDrawn="1"/>
        </p:nvSpPr>
        <p:spPr>
          <a:xfrm>
            <a:off x="10503094" y="2569961"/>
            <a:ext cx="2962007" cy="3040400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ドーナツ 7"/>
          <p:cNvSpPr/>
          <p:nvPr userDrawn="1"/>
        </p:nvSpPr>
        <p:spPr>
          <a:xfrm>
            <a:off x="4837925" y="2676459"/>
            <a:ext cx="2754503" cy="282740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ドーナツ 7"/>
          <p:cNvSpPr/>
          <p:nvPr userDrawn="1"/>
        </p:nvSpPr>
        <p:spPr>
          <a:xfrm>
            <a:off x="12087336" y="5315577"/>
            <a:ext cx="2505455" cy="2571765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ドーナツ 7"/>
          <p:cNvSpPr/>
          <p:nvPr userDrawn="1"/>
        </p:nvSpPr>
        <p:spPr>
          <a:xfrm>
            <a:off x="13922298" y="2936112"/>
            <a:ext cx="3126658" cy="320940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ドーナツ 7"/>
          <p:cNvSpPr/>
          <p:nvPr userDrawn="1"/>
        </p:nvSpPr>
        <p:spPr>
          <a:xfrm>
            <a:off x="1293291" y="3129750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ドーナツ 7"/>
          <p:cNvSpPr/>
          <p:nvPr userDrawn="1"/>
        </p:nvSpPr>
        <p:spPr>
          <a:xfrm>
            <a:off x="3913691" y="5315578"/>
            <a:ext cx="2619667" cy="268899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1553" y="8111613"/>
            <a:ext cx="16443307" cy="141113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843548" y="4381867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072416" y="5080575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4174528" y="6251911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180104" y="3654637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909034" y="3666827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304991" y="6178171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4450555" y="4090161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410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25"/>
                            </p:stCondLst>
                            <p:childTnLst>
                              <p:par>
                                <p:cTn id="2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75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125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875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625"/>
                            </p:stCondLst>
                            <p:childTnLst>
                              <p:par>
                                <p:cTn id="7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375"/>
                            </p:stCondLst>
                            <p:childTnLst>
                              <p:par>
                                <p:cTn id="8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125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75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9" name="ドーナツ 8"/>
          <p:cNvSpPr/>
          <p:nvPr userDrawn="1"/>
        </p:nvSpPr>
        <p:spPr>
          <a:xfrm>
            <a:off x="7310898" y="2901009"/>
            <a:ext cx="3664616" cy="3424030"/>
          </a:xfrm>
          <a:custGeom>
            <a:avLst/>
            <a:gdLst/>
            <a:ahLst/>
            <a:cxnLst/>
            <a:rect l="l" t="t" r="r" b="b"/>
            <a:pathLst>
              <a:path w="3664616" h="3424030">
                <a:moveTo>
                  <a:pt x="1832308" y="0"/>
                </a:moveTo>
                <a:cubicBezTo>
                  <a:pt x="2844264" y="0"/>
                  <a:pt x="3664616" y="820352"/>
                  <a:pt x="3664616" y="1832308"/>
                </a:cubicBezTo>
                <a:cubicBezTo>
                  <a:pt x="3664616" y="2514669"/>
                  <a:pt x="3291619" y="3109911"/>
                  <a:pt x="2737688" y="3424030"/>
                </a:cubicBezTo>
                <a:lnTo>
                  <a:pt x="2453505" y="2934060"/>
                </a:lnTo>
                <a:cubicBezTo>
                  <a:pt x="2838272" y="2717619"/>
                  <a:pt x="3097737" y="2305264"/>
                  <a:pt x="3097737" y="1832308"/>
                </a:cubicBezTo>
                <a:cubicBezTo>
                  <a:pt x="3097737" y="1133431"/>
                  <a:pt x="2531185" y="566879"/>
                  <a:pt x="1832308" y="566879"/>
                </a:cubicBezTo>
                <a:cubicBezTo>
                  <a:pt x="1133431" y="566879"/>
                  <a:pt x="566879" y="1133431"/>
                  <a:pt x="566879" y="1832308"/>
                </a:cubicBezTo>
                <a:cubicBezTo>
                  <a:pt x="566879" y="2300846"/>
                  <a:pt x="821520" y="2709910"/>
                  <a:pt x="1200545" y="2927641"/>
                </a:cubicBezTo>
                <a:lnTo>
                  <a:pt x="916363" y="3417612"/>
                </a:lnTo>
                <a:cubicBezTo>
                  <a:pt x="368181" y="3102198"/>
                  <a:pt x="0" y="2510250"/>
                  <a:pt x="0" y="1832308"/>
                </a:cubicBezTo>
                <a:cubicBezTo>
                  <a:pt x="0" y="820352"/>
                  <a:pt x="820352" y="0"/>
                  <a:pt x="1832308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11"/>
          <p:cNvSpPr/>
          <p:nvPr userDrawn="1"/>
        </p:nvSpPr>
        <p:spPr>
          <a:xfrm>
            <a:off x="5763229" y="5580063"/>
            <a:ext cx="3664616" cy="3664616"/>
          </a:xfrm>
          <a:custGeom>
            <a:avLst/>
            <a:gdLst/>
            <a:ahLst/>
            <a:cxnLst/>
            <a:rect l="l" t="t" r="r" b="b"/>
            <a:pathLst>
              <a:path w="3664616" h="3664616">
                <a:moveTo>
                  <a:pt x="1832308" y="0"/>
                </a:moveTo>
                <a:cubicBezTo>
                  <a:pt x="2166594" y="0"/>
                  <a:pt x="2479972" y="89519"/>
                  <a:pt x="2748903" y="247399"/>
                </a:cubicBezTo>
                <a:lnTo>
                  <a:pt x="2464721" y="737370"/>
                </a:lnTo>
                <a:cubicBezTo>
                  <a:pt x="2279122" y="628567"/>
                  <a:pt x="2062919" y="566879"/>
                  <a:pt x="1832308" y="566879"/>
                </a:cubicBezTo>
                <a:cubicBezTo>
                  <a:pt x="1133431" y="566879"/>
                  <a:pt x="566879" y="1133431"/>
                  <a:pt x="566879" y="1832308"/>
                </a:cubicBezTo>
                <a:cubicBezTo>
                  <a:pt x="566879" y="2531185"/>
                  <a:pt x="1133431" y="3097737"/>
                  <a:pt x="1832308" y="3097737"/>
                </a:cubicBezTo>
                <a:cubicBezTo>
                  <a:pt x="2531185" y="3097737"/>
                  <a:pt x="3097737" y="2531185"/>
                  <a:pt x="3097737" y="1832308"/>
                </a:cubicBezTo>
                <a:lnTo>
                  <a:pt x="3664616" y="1832308"/>
                </a:lnTo>
                <a:cubicBezTo>
                  <a:pt x="3664616" y="2844264"/>
                  <a:pt x="2844264" y="3664616"/>
                  <a:pt x="1832308" y="3664616"/>
                </a:cubicBezTo>
                <a:cubicBezTo>
                  <a:pt x="820352" y="3664616"/>
                  <a:pt x="0" y="2844264"/>
                  <a:pt x="0" y="1832308"/>
                </a:cubicBezTo>
                <a:cubicBezTo>
                  <a:pt x="0" y="820352"/>
                  <a:pt x="820352" y="0"/>
                  <a:pt x="1832308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12"/>
          <p:cNvSpPr/>
          <p:nvPr userDrawn="1"/>
        </p:nvSpPr>
        <p:spPr>
          <a:xfrm>
            <a:off x="8852951" y="5580063"/>
            <a:ext cx="3664616" cy="3664616"/>
          </a:xfrm>
          <a:custGeom>
            <a:avLst/>
            <a:gdLst/>
            <a:ahLst/>
            <a:cxnLst/>
            <a:rect l="l" t="t" r="r" b="b"/>
            <a:pathLst>
              <a:path w="3664616" h="3664616">
                <a:moveTo>
                  <a:pt x="1832308" y="0"/>
                </a:moveTo>
                <a:cubicBezTo>
                  <a:pt x="2844264" y="0"/>
                  <a:pt x="3664616" y="820352"/>
                  <a:pt x="3664616" y="1832308"/>
                </a:cubicBezTo>
                <a:cubicBezTo>
                  <a:pt x="3664616" y="2844264"/>
                  <a:pt x="2844264" y="3664616"/>
                  <a:pt x="1832308" y="3664616"/>
                </a:cubicBezTo>
                <a:cubicBezTo>
                  <a:pt x="820352" y="3664616"/>
                  <a:pt x="0" y="2844264"/>
                  <a:pt x="0" y="1832308"/>
                </a:cubicBezTo>
                <a:lnTo>
                  <a:pt x="566879" y="1832308"/>
                </a:lnTo>
                <a:cubicBezTo>
                  <a:pt x="566879" y="2531185"/>
                  <a:pt x="1133431" y="3097737"/>
                  <a:pt x="1832308" y="3097737"/>
                </a:cubicBezTo>
                <a:cubicBezTo>
                  <a:pt x="2531185" y="3097737"/>
                  <a:pt x="3097737" y="2531185"/>
                  <a:pt x="3097737" y="1832308"/>
                </a:cubicBezTo>
                <a:cubicBezTo>
                  <a:pt x="3097737" y="1133431"/>
                  <a:pt x="2531185" y="566879"/>
                  <a:pt x="1832308" y="566879"/>
                </a:cubicBezTo>
                <a:cubicBezTo>
                  <a:pt x="1599014" y="566879"/>
                  <a:pt x="1380465" y="630011"/>
                  <a:pt x="1193483" y="741265"/>
                </a:cubicBezTo>
                <a:lnTo>
                  <a:pt x="909301" y="251295"/>
                </a:lnTo>
                <a:cubicBezTo>
                  <a:pt x="1179614" y="90962"/>
                  <a:pt x="1495339" y="0"/>
                  <a:pt x="1832308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ドーナツ 8"/>
          <p:cNvSpPr/>
          <p:nvPr userDrawn="1"/>
        </p:nvSpPr>
        <p:spPr>
          <a:xfrm>
            <a:off x="8227680" y="5827967"/>
            <a:ext cx="1819815" cy="1584405"/>
          </a:xfrm>
          <a:custGeom>
            <a:avLst/>
            <a:gdLst/>
            <a:ahLst/>
            <a:cxnLst/>
            <a:rect l="l" t="t" r="r" b="b"/>
            <a:pathLst>
              <a:path w="1819815" h="1584405">
                <a:moveTo>
                  <a:pt x="284162" y="0"/>
                </a:moveTo>
                <a:cubicBezTo>
                  <a:pt x="298729" y="6565"/>
                  <a:pt x="312082" y="15137"/>
                  <a:pt x="325120" y="24202"/>
                </a:cubicBezTo>
                <a:cubicBezTo>
                  <a:pt x="501165" y="117983"/>
                  <a:pt x="702180" y="170780"/>
                  <a:pt x="915527" y="170780"/>
                </a:cubicBezTo>
                <a:cubicBezTo>
                  <a:pt x="1118143" y="170780"/>
                  <a:pt x="1309637" y="123161"/>
                  <a:pt x="1478812" y="37268"/>
                </a:cubicBezTo>
                <a:lnTo>
                  <a:pt x="1535403" y="4823"/>
                </a:lnTo>
                <a:lnTo>
                  <a:pt x="1819815" y="495190"/>
                </a:lnTo>
                <a:cubicBezTo>
                  <a:pt x="1797958" y="511304"/>
                  <a:pt x="1774006" y="523809"/>
                  <a:pt x="1749572" y="535461"/>
                </a:cubicBezTo>
                <a:cubicBezTo>
                  <a:pt x="1431520" y="750525"/>
                  <a:pt x="1216529" y="1106441"/>
                  <a:pt x="1196602" y="1513817"/>
                </a:cubicBezTo>
                <a:lnTo>
                  <a:pt x="1200166" y="1584405"/>
                </a:lnTo>
                <a:lnTo>
                  <a:pt x="625272" y="1584405"/>
                </a:lnTo>
                <a:lnTo>
                  <a:pt x="629669" y="1512756"/>
                </a:lnTo>
                <a:cubicBezTo>
                  <a:pt x="607475" y="1086573"/>
                  <a:pt x="372857" y="716769"/>
                  <a:pt x="29264" y="507081"/>
                </a:cubicBezTo>
                <a:lnTo>
                  <a:pt x="0" y="489936"/>
                </a:ln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8763660" y="4064983"/>
            <a:ext cx="744806" cy="74480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072416" y="4733487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10341431" y="6778990"/>
            <a:ext cx="744806" cy="74480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44" hasCustomPrompt="1"/>
          </p:nvPr>
        </p:nvSpPr>
        <p:spPr>
          <a:xfrm>
            <a:off x="9650187" y="7447494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7172985" y="6778990"/>
            <a:ext cx="744806" cy="74480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46" hasCustomPrompt="1"/>
          </p:nvPr>
        </p:nvSpPr>
        <p:spPr>
          <a:xfrm>
            <a:off x="6481741" y="7447494"/>
            <a:ext cx="207014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3653" y="3285254"/>
            <a:ext cx="4990747" cy="185665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47" hasCustomPrompt="1"/>
          </p:nvPr>
        </p:nvSpPr>
        <p:spPr>
          <a:xfrm>
            <a:off x="12785975" y="6487267"/>
            <a:ext cx="4990747" cy="185665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48" hasCustomPrompt="1"/>
          </p:nvPr>
        </p:nvSpPr>
        <p:spPr>
          <a:xfrm>
            <a:off x="539897" y="6487267"/>
            <a:ext cx="4990747" cy="185665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883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25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9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4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4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1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2" grpId="0" animBg="1"/>
      <p:bldP spid="13" grpId="0" animBg="1"/>
      <p:bldP spid="18" grpId="0" animBg="1"/>
      <p:bldP spid="19" grpId="0"/>
      <p:bldP spid="2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346" y="5141913"/>
            <a:ext cx="8125477" cy="5940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686" y="2804984"/>
            <a:ext cx="3211319" cy="6561437"/>
          </a:xfrm>
          <a:prstGeom prst="rect">
            <a:avLst/>
          </a:prstGeom>
        </p:spPr>
      </p:pic>
      <p:sp>
        <p:nvSpPr>
          <p:cNvPr id="33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2998597" y="3657600"/>
            <a:ext cx="2743200" cy="4905375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766109" y="4662698"/>
            <a:ext cx="9278517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760553" y="5372262"/>
            <a:ext cx="9278517" cy="265963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833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7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488" y="5141913"/>
            <a:ext cx="8125477" cy="59408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970" y="2806700"/>
            <a:ext cx="4734030" cy="6731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961" y="4594514"/>
            <a:ext cx="2419309" cy="494318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3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2281293" y="5218326"/>
            <a:ext cx="2066644" cy="3695561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3" name="図プレースホルダー 32"/>
          <p:cNvSpPr>
            <a:spLocks noGrp="1"/>
          </p:cNvSpPr>
          <p:nvPr>
            <p:ph type="pic" sz="quarter" idx="14" hasCustomPrompt="1"/>
          </p:nvPr>
        </p:nvSpPr>
        <p:spPr>
          <a:xfrm>
            <a:off x="4750255" y="3454840"/>
            <a:ext cx="4065406" cy="5449674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652000" y="4662698"/>
            <a:ext cx="7079456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646444" y="5372262"/>
            <a:ext cx="7079456" cy="265963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586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75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13" grpId="0"/>
      <p:bldP spid="1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852704" y="6892410"/>
            <a:ext cx="10937145" cy="2915264"/>
          </a:xfrm>
          <a:prstGeom prst="round2DiagRect">
            <a:avLst>
              <a:gd name="adj1" fmla="val 7977"/>
              <a:gd name="adj2" fmla="val 0"/>
            </a:avLst>
          </a:prstGeom>
          <a:solidFill>
            <a:schemeClr val="tx1">
              <a:alpha val="4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552820" y="6592526"/>
            <a:ext cx="10937145" cy="2915264"/>
          </a:xfrm>
          <a:prstGeom prst="round2DiagRect">
            <a:avLst>
              <a:gd name="adj1" fmla="val 7976"/>
              <a:gd name="adj2" fmla="val 0"/>
            </a:avLst>
          </a:prstGeom>
          <a:solidFill>
            <a:schemeClr val="tx1">
              <a:alpha val="5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245160" y="7000976"/>
            <a:ext cx="8945575" cy="171769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152346" y="8487571"/>
            <a:ext cx="9050746" cy="763122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Short Description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940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50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57" y="2804984"/>
            <a:ext cx="3211319" cy="656143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7" name="対角する 2 つの角を丸めた四角形 16"/>
          <p:cNvSpPr/>
          <p:nvPr userDrawn="1"/>
        </p:nvSpPr>
        <p:spPr>
          <a:xfrm>
            <a:off x="1472476" y="3670300"/>
            <a:ext cx="8668880" cy="1222828"/>
          </a:xfrm>
          <a:prstGeom prst="round2Diag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対角する 2 つの角を丸めた四角形 19"/>
          <p:cNvSpPr/>
          <p:nvPr userDrawn="1"/>
        </p:nvSpPr>
        <p:spPr>
          <a:xfrm>
            <a:off x="1472475" y="4893128"/>
            <a:ext cx="8668880" cy="1222828"/>
          </a:xfrm>
          <a:prstGeom prst="round2Diag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対角する 2 つの角を丸めた四角形 20"/>
          <p:cNvSpPr/>
          <p:nvPr userDrawn="1"/>
        </p:nvSpPr>
        <p:spPr>
          <a:xfrm>
            <a:off x="1472476" y="6115956"/>
            <a:ext cx="8668880" cy="1222828"/>
          </a:xfrm>
          <a:prstGeom prst="round2Diag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対角する 2 つの角を丸めた四角形 21"/>
          <p:cNvSpPr/>
          <p:nvPr userDrawn="1"/>
        </p:nvSpPr>
        <p:spPr>
          <a:xfrm>
            <a:off x="1472476" y="7338784"/>
            <a:ext cx="8668880" cy="1222828"/>
          </a:xfrm>
          <a:prstGeom prst="round2Diag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532296" y="3970894"/>
            <a:ext cx="621640" cy="62164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2532296" y="5193722"/>
            <a:ext cx="621640" cy="62164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2532296" y="6416550"/>
            <a:ext cx="621640" cy="62164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2532296" y="7639378"/>
            <a:ext cx="621640" cy="62164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448777" y="3670301"/>
            <a:ext cx="5571523" cy="12228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46" hasCustomPrompt="1"/>
          </p:nvPr>
        </p:nvSpPr>
        <p:spPr>
          <a:xfrm>
            <a:off x="4448777" y="4893128"/>
            <a:ext cx="5571523" cy="12228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47" hasCustomPrompt="1"/>
          </p:nvPr>
        </p:nvSpPr>
        <p:spPr>
          <a:xfrm>
            <a:off x="4448778" y="6115956"/>
            <a:ext cx="5571523" cy="12228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48" hasCustomPrompt="1"/>
          </p:nvPr>
        </p:nvSpPr>
        <p:spPr>
          <a:xfrm>
            <a:off x="4448778" y="7338784"/>
            <a:ext cx="5571523" cy="122282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32" name="図 3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488" y="5141913"/>
            <a:ext cx="8125477" cy="594080"/>
          </a:xfrm>
          <a:prstGeom prst="rect">
            <a:avLst/>
          </a:prstGeom>
        </p:spPr>
      </p:pic>
      <p:sp>
        <p:nvSpPr>
          <p:cNvPr id="3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705448" y="3793524"/>
            <a:ext cx="6349064" cy="1715750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49" hasCustomPrompt="1"/>
          </p:nvPr>
        </p:nvSpPr>
        <p:spPr>
          <a:xfrm>
            <a:off x="10699892" y="5372262"/>
            <a:ext cx="6349064" cy="265963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4191000" y="2790470"/>
            <a:ext cx="257775" cy="6575951"/>
          </a:xfrm>
          <a:blipFill>
            <a:blip r:embed="rId4"/>
            <a:srcRect/>
            <a:stretch>
              <a:fillRect l="-1145784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1237457" y="2790470"/>
            <a:ext cx="235020" cy="6575951"/>
          </a:xfrm>
          <a:blipFill>
            <a:blip r:embed="rId4"/>
            <a:srcRect/>
            <a:stretch>
              <a:fillRect r="-1266402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340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75"/>
                            </p:stCondLst>
                            <p:childTnLst>
                              <p:par>
                                <p:cTn id="1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75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75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75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25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25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875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375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125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625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70" y="2806700"/>
            <a:ext cx="4734030" cy="6731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61" y="4594514"/>
            <a:ext cx="2419309" cy="494318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3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1887593" y="5218326"/>
            <a:ext cx="2066644" cy="3695561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3" name="図プレースホルダー 32"/>
          <p:cNvSpPr>
            <a:spLocks noGrp="1"/>
          </p:cNvSpPr>
          <p:nvPr>
            <p:ph type="pic" sz="quarter" idx="14" hasCustomPrompt="1"/>
          </p:nvPr>
        </p:nvSpPr>
        <p:spPr>
          <a:xfrm>
            <a:off x="4357539" y="3440326"/>
            <a:ext cx="4065406" cy="5449674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9424060" y="2942627"/>
            <a:ext cx="744806" cy="74480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73729" y="2832915"/>
            <a:ext cx="6444456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168173" y="3520602"/>
            <a:ext cx="6450012" cy="137585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9424060" y="5202969"/>
            <a:ext cx="744806" cy="74480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44" hasCustomPrompt="1"/>
          </p:nvPr>
        </p:nvSpPr>
        <p:spPr>
          <a:xfrm>
            <a:off x="10173729" y="5093257"/>
            <a:ext cx="6444456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45" hasCustomPrompt="1"/>
          </p:nvPr>
        </p:nvSpPr>
        <p:spPr>
          <a:xfrm>
            <a:off x="10168173" y="5780944"/>
            <a:ext cx="6450012" cy="137585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9424060" y="7528649"/>
            <a:ext cx="744806" cy="74480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47" hasCustomPrompt="1"/>
          </p:nvPr>
        </p:nvSpPr>
        <p:spPr>
          <a:xfrm>
            <a:off x="10173729" y="7418937"/>
            <a:ext cx="6444456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48" hasCustomPrompt="1"/>
          </p:nvPr>
        </p:nvSpPr>
        <p:spPr>
          <a:xfrm>
            <a:off x="10168173" y="8106624"/>
            <a:ext cx="6450012" cy="137585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198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7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7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875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13" grpId="0"/>
      <p:bldP spid="17" grpId="0"/>
      <p:bldP spid="1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241" y="3241961"/>
            <a:ext cx="6818983" cy="5523968"/>
          </a:xfrm>
          <a:prstGeom prst="rect">
            <a:avLst/>
          </a:prstGeom>
        </p:spPr>
      </p:pic>
      <p:sp>
        <p:nvSpPr>
          <p:cNvPr id="12" name="図プレースホルダー 32"/>
          <p:cNvSpPr>
            <a:spLocks noGrp="1"/>
          </p:cNvSpPr>
          <p:nvPr>
            <p:ph type="pic" sz="quarter" idx="22" hasCustomPrompt="1"/>
          </p:nvPr>
        </p:nvSpPr>
        <p:spPr>
          <a:xfrm>
            <a:off x="2150582" y="3486840"/>
            <a:ext cx="6294920" cy="3447359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277198" y="4227217"/>
            <a:ext cx="3216892" cy="4573883"/>
          </a:xfrm>
          <a:blipFill>
            <a:blip r:embed="rId3"/>
            <a:stretch>
              <a:fillRect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図プレースホルダー 32"/>
          <p:cNvSpPr>
            <a:spLocks noGrp="1"/>
          </p:cNvSpPr>
          <p:nvPr>
            <p:ph type="pic" sz="quarter" idx="14" hasCustomPrompt="1"/>
          </p:nvPr>
        </p:nvSpPr>
        <p:spPr>
          <a:xfrm>
            <a:off x="7501196" y="4668913"/>
            <a:ext cx="2762545" cy="3703190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4" hasCustomPrompt="1"/>
          </p:nvPr>
        </p:nvSpPr>
        <p:spPr>
          <a:xfrm>
            <a:off x="1237456" y="5457711"/>
            <a:ext cx="1643981" cy="3359018"/>
          </a:xfrm>
          <a:blipFill>
            <a:blip r:embed="rId4"/>
            <a:stretch>
              <a:fillRect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1357278" y="5881605"/>
            <a:ext cx="1404337" cy="2511227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488" y="5141913"/>
            <a:ext cx="8125477" cy="594080"/>
          </a:xfrm>
          <a:prstGeom prst="rect">
            <a:avLst/>
          </a:prstGeom>
        </p:spPr>
      </p:pic>
      <p:sp>
        <p:nvSpPr>
          <p:cNvPr id="1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705448" y="3241961"/>
            <a:ext cx="6349064" cy="2267313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30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49" hasCustomPrompt="1"/>
          </p:nvPr>
        </p:nvSpPr>
        <p:spPr>
          <a:xfrm>
            <a:off x="10699892" y="5372262"/>
            <a:ext cx="6349064" cy="265963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922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5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75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75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875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4" grpId="0" animBg="1">
        <p:tmplLst>
          <p:tmpl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5" grpId="0" animBg="1">
        <p:tmplLst>
          <p:tmpl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248321" y="3655618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248321" y="4321294"/>
            <a:ext cx="3934445" cy="63862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248321" y="4986970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249056" y="5644692"/>
            <a:ext cx="3934445" cy="63862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1248321" y="6318322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248321" y="6984000"/>
            <a:ext cx="3934445" cy="63862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48320" y="2989942"/>
            <a:ext cx="3934446" cy="638628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4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5202614" y="3655618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 userDrawn="1"/>
        </p:nvSpPr>
        <p:spPr>
          <a:xfrm>
            <a:off x="5202614" y="4321294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5202614" y="4986970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5202614" y="5652646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 userDrawn="1"/>
        </p:nvSpPr>
        <p:spPr>
          <a:xfrm>
            <a:off x="5202614" y="6318322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5202614" y="6984000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5202613" y="2989942"/>
            <a:ext cx="3934446" cy="638628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4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156907" y="3655618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9156907" y="4321294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 userDrawn="1"/>
        </p:nvSpPr>
        <p:spPr>
          <a:xfrm>
            <a:off x="9156907" y="4986970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 userDrawn="1"/>
        </p:nvSpPr>
        <p:spPr>
          <a:xfrm>
            <a:off x="9156907" y="5652646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9156907" y="6318322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 userDrawn="1"/>
        </p:nvSpPr>
        <p:spPr>
          <a:xfrm>
            <a:off x="9156907" y="6984000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9156906" y="2989942"/>
            <a:ext cx="3934446" cy="638628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4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 userDrawn="1"/>
        </p:nvSpPr>
        <p:spPr>
          <a:xfrm>
            <a:off x="13111201" y="3655618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13111201" y="4321294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3111201" y="4986970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13111201" y="5652646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13111201" y="6318322"/>
            <a:ext cx="3934445" cy="6386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3111201" y="6984000"/>
            <a:ext cx="3934445" cy="63862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3111200" y="2989942"/>
            <a:ext cx="3934446" cy="638628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4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8322" y="3028265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182439" y="3028265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3087008" y="3028265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137059" y="3028265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49056" y="3673513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49056" y="4337984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49056" y="5002455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49056" y="5666926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49056" y="6331397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9056" y="7003883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5188039" y="3673513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188039" y="4339587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5188039" y="5005661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5188039" y="5671735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1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5188039" y="6337809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5188039" y="7003883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3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125632" y="3673513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4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9125632" y="4339587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9125632" y="5005661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6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9125632" y="5671735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7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9125632" y="6337809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8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9125632" y="7003883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9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91352" y="3673513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0" name="テキスト プレースホルダー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91352" y="4339587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1" name="テキスト プレースホルダー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91352" y="5005661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2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>
            <a:off x="13091352" y="5671735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3" name="テキスト プレースホルダー 5"/>
          <p:cNvSpPr>
            <a:spLocks noGrp="1"/>
          </p:cNvSpPr>
          <p:nvPr>
            <p:ph type="body" sz="quarter" idx="41" hasCustomPrompt="1"/>
          </p:nvPr>
        </p:nvSpPr>
        <p:spPr>
          <a:xfrm>
            <a:off x="13091352" y="6337809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4" name="テキスト プレースホルダー 5"/>
          <p:cNvSpPr>
            <a:spLocks noGrp="1"/>
          </p:cNvSpPr>
          <p:nvPr>
            <p:ph type="body" sz="quarter" idx="42" hasCustomPrompt="1"/>
          </p:nvPr>
        </p:nvSpPr>
        <p:spPr>
          <a:xfrm>
            <a:off x="13091352" y="7003883"/>
            <a:ext cx="3934444" cy="614892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4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5" name="テキスト プレースホルダー 5"/>
          <p:cNvSpPr>
            <a:spLocks noGrp="1"/>
          </p:cNvSpPr>
          <p:nvPr>
            <p:ph type="body" sz="quarter" idx="43" hasCustomPrompt="1"/>
          </p:nvPr>
        </p:nvSpPr>
        <p:spPr>
          <a:xfrm>
            <a:off x="921553" y="7818019"/>
            <a:ext cx="16443307" cy="169096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09661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625"/>
                            </p:stCondLst>
                            <p:childTnLst>
                              <p:par>
                                <p:cTn id="1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300"/>
                            </p:stCondLst>
                            <p:childTnLst>
                              <p:par>
                                <p:cTn id="1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4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0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975"/>
                            </p:stCondLst>
                            <p:childTnLst>
                              <p:par>
                                <p:cTn id="17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4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7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0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3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6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9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650"/>
                            </p:stCondLst>
                            <p:childTnLst>
                              <p:par>
                                <p:cTn id="1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3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6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9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2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5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8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325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7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1220672" y="2867970"/>
            <a:ext cx="736864" cy="73686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926990" y="2758258"/>
            <a:ext cx="4357973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921434" y="3523320"/>
            <a:ext cx="4361730" cy="247799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591205" y="2867970"/>
            <a:ext cx="736864" cy="73686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44" hasCustomPrompt="1"/>
          </p:nvPr>
        </p:nvSpPr>
        <p:spPr>
          <a:xfrm>
            <a:off x="7297523" y="2758258"/>
            <a:ext cx="4357973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45" hasCustomPrompt="1"/>
          </p:nvPr>
        </p:nvSpPr>
        <p:spPr>
          <a:xfrm>
            <a:off x="7291967" y="3523320"/>
            <a:ext cx="4361730" cy="247799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1961737" y="2867970"/>
            <a:ext cx="736864" cy="73686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47" hasCustomPrompt="1"/>
          </p:nvPr>
        </p:nvSpPr>
        <p:spPr>
          <a:xfrm>
            <a:off x="12668055" y="2758258"/>
            <a:ext cx="4357973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48" hasCustomPrompt="1"/>
          </p:nvPr>
        </p:nvSpPr>
        <p:spPr>
          <a:xfrm>
            <a:off x="12662499" y="3523320"/>
            <a:ext cx="4361730" cy="247799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20672" y="6318002"/>
            <a:ext cx="736864" cy="73686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50" hasCustomPrompt="1"/>
          </p:nvPr>
        </p:nvSpPr>
        <p:spPr>
          <a:xfrm>
            <a:off x="1926990" y="6208290"/>
            <a:ext cx="4357973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51" hasCustomPrompt="1"/>
          </p:nvPr>
        </p:nvSpPr>
        <p:spPr>
          <a:xfrm>
            <a:off x="1921434" y="6973352"/>
            <a:ext cx="4361730" cy="247799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52" hasCustomPrompt="1"/>
          </p:nvPr>
        </p:nvSpPr>
        <p:spPr>
          <a:xfrm>
            <a:off x="6591205" y="6318002"/>
            <a:ext cx="736864" cy="73686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53" hasCustomPrompt="1"/>
          </p:nvPr>
        </p:nvSpPr>
        <p:spPr>
          <a:xfrm>
            <a:off x="7297523" y="6208290"/>
            <a:ext cx="4357973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54" hasCustomPrompt="1"/>
          </p:nvPr>
        </p:nvSpPr>
        <p:spPr>
          <a:xfrm>
            <a:off x="7291967" y="6973352"/>
            <a:ext cx="4361730" cy="247799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6" name="図プレースホルダー 7"/>
          <p:cNvSpPr>
            <a:spLocks noGrp="1"/>
          </p:cNvSpPr>
          <p:nvPr>
            <p:ph type="pic" sz="quarter" idx="55" hasCustomPrompt="1"/>
          </p:nvPr>
        </p:nvSpPr>
        <p:spPr>
          <a:xfrm>
            <a:off x="11961737" y="6318002"/>
            <a:ext cx="736864" cy="736864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56" hasCustomPrompt="1"/>
          </p:nvPr>
        </p:nvSpPr>
        <p:spPr>
          <a:xfrm>
            <a:off x="12668055" y="6208290"/>
            <a:ext cx="4357973" cy="846576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57" hasCustomPrompt="1"/>
          </p:nvPr>
        </p:nvSpPr>
        <p:spPr>
          <a:xfrm>
            <a:off x="12662499" y="6973352"/>
            <a:ext cx="4361730" cy="2477993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265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5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25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25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75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375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95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625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125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7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375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875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45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125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625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8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875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/>
      <p:bldP spid="41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37456" y="1803400"/>
            <a:ext cx="15811500" cy="6179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4371216" y="2666197"/>
            <a:ext cx="3375375" cy="337537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2752496" y="2924747"/>
            <a:ext cx="1798743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0717652" y="5141913"/>
            <a:ext cx="2791768" cy="2791768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 userDrawn="1"/>
        </p:nvSpPr>
        <p:spPr>
          <a:xfrm>
            <a:off x="12113536" y="2983259"/>
            <a:ext cx="2925325" cy="2925325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5364813" y="6152532"/>
            <a:ext cx="1798743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2507725" y="4899905"/>
            <a:ext cx="2857088" cy="2857088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7115055" y="3398458"/>
            <a:ext cx="4050450" cy="4050450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85591" y="3299957"/>
            <a:ext cx="2291930" cy="2291930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15173147" y="3729858"/>
            <a:ext cx="2291930" cy="2291930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14273776" y="5591887"/>
            <a:ext cx="1798743" cy="1798743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1608353" y="6041572"/>
            <a:ext cx="899372" cy="89937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11168795" y="3391994"/>
            <a:ext cx="899372" cy="89937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/>
          <p:nvPr userDrawn="1"/>
        </p:nvSpPr>
        <p:spPr>
          <a:xfrm>
            <a:off x="16748252" y="6328449"/>
            <a:ext cx="899372" cy="899372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1553" y="8127191"/>
            <a:ext cx="16443307" cy="145186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3362646" y="3537306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5977372" y="6765091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>
            <a:off x="14878209" y="6191468"/>
            <a:ext cx="573623" cy="57362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647356" y="4437836"/>
            <a:ext cx="985847" cy="985847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4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4217" y="5485296"/>
            <a:ext cx="335417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4437422" y="3876914"/>
            <a:ext cx="3175614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696608" y="6133610"/>
            <a:ext cx="2857088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181773" y="3994086"/>
            <a:ext cx="2857088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507725" y="5918515"/>
            <a:ext cx="2857088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6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09478" y="4014548"/>
            <a:ext cx="2268043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5197034" y="4476617"/>
            <a:ext cx="2268043" cy="846576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32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07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375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/>
      <p:bldP spid="49" grpId="0"/>
      <p:bldP spid="50" grpId="0"/>
      <p:bldP spid="5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7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9267537" y="2132690"/>
            <a:ext cx="8341590" cy="2951928"/>
          </a:xfrm>
        </p:spPr>
        <p:txBody>
          <a:bodyPr/>
          <a:lstStyle>
            <a:lvl1pPr algn="l">
              <a:lnSpc>
                <a:spcPts val="9000"/>
              </a:lnSpc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対角する 2 つの角を丸めた四角形 6"/>
          <p:cNvSpPr/>
          <p:nvPr userDrawn="1"/>
        </p:nvSpPr>
        <p:spPr>
          <a:xfrm>
            <a:off x="781438" y="938537"/>
            <a:ext cx="8211344" cy="8292162"/>
          </a:xfrm>
          <a:prstGeom prst="round2DiagRect">
            <a:avLst>
              <a:gd name="adj1" fmla="val 288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62729" y="1101220"/>
            <a:ext cx="7848762" cy="7966797"/>
          </a:xfrm>
          <a:prstGeom prst="round2DiagRect">
            <a:avLst>
              <a:gd name="adj1" fmla="val 1663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197859" y="5143500"/>
            <a:ext cx="8351383" cy="33770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120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6597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75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対角する 2 つの角を丸めた四角形 4"/>
          <p:cNvSpPr/>
          <p:nvPr userDrawn="1"/>
        </p:nvSpPr>
        <p:spPr>
          <a:xfrm>
            <a:off x="1068838" y="903159"/>
            <a:ext cx="7393926" cy="5015346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237456" y="1076125"/>
            <a:ext cx="7056690" cy="4669414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8657937" y="1865834"/>
            <a:ext cx="8854208" cy="1496290"/>
          </a:xfrm>
        </p:spPr>
        <p:txBody>
          <a:bodyPr anchor="ctr"/>
          <a:lstStyle>
            <a:lvl1pPr algn="l">
              <a:lnSpc>
                <a:spcPts val="9000"/>
              </a:lnSpc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616371" y="1197078"/>
            <a:ext cx="8868063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68838" y="6015490"/>
            <a:ext cx="16443307" cy="2188350"/>
          </a:xfrm>
        </p:spPr>
        <p:txBody>
          <a:bodyPr anchor="ctr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1" name="円/楕円 10"/>
          <p:cNvSpPr/>
          <p:nvPr userDrawn="1"/>
        </p:nvSpPr>
        <p:spPr>
          <a:xfrm>
            <a:off x="9198202" y="3560607"/>
            <a:ext cx="1402514" cy="140251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9629599" y="396598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689003" y="5013085"/>
            <a:ext cx="2456655" cy="612850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1899838" y="3560607"/>
            <a:ext cx="1402514" cy="140251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2331235" y="396598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1390639" y="5013085"/>
            <a:ext cx="2456655" cy="612850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14587619" y="3560607"/>
            <a:ext cx="1402514" cy="140251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6" hasCustomPrompt="1"/>
          </p:nvPr>
        </p:nvSpPr>
        <p:spPr>
          <a:xfrm>
            <a:off x="15019016" y="396598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78420" y="5013085"/>
            <a:ext cx="2456655" cy="612850"/>
          </a:xfr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defRPr sz="2800" i="0" spc="0" baseline="0">
                <a:solidFill>
                  <a:schemeClr val="accent2"/>
                </a:solidFill>
                <a:effectLst/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-1" y="8317583"/>
            <a:ext cx="18286413" cy="1011382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8" hasCustomPrompt="1"/>
          </p:nvPr>
        </p:nvSpPr>
        <p:spPr>
          <a:xfrm>
            <a:off x="3005734" y="8545416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3644556" y="8516849"/>
            <a:ext cx="3335373" cy="612850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000" i="0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30" hasCustomPrompt="1"/>
          </p:nvPr>
        </p:nvSpPr>
        <p:spPr>
          <a:xfrm>
            <a:off x="7343576" y="8545416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7982398" y="8516849"/>
            <a:ext cx="3335373" cy="612850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000" i="0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図プレースホルダー 9"/>
          <p:cNvSpPr>
            <a:spLocks noGrp="1"/>
          </p:cNvSpPr>
          <p:nvPr>
            <p:ph type="pic" sz="quarter" idx="32" hasCustomPrompt="1"/>
          </p:nvPr>
        </p:nvSpPr>
        <p:spPr>
          <a:xfrm>
            <a:off x="11694736" y="8545416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333558" y="8516849"/>
            <a:ext cx="3335373" cy="612850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000" i="0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994" y="778015"/>
            <a:ext cx="8125477" cy="59408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926" y="5621465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45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845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2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92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495"/>
                            </p:stCondLst>
                            <p:childTnLst>
                              <p:par>
                                <p:cTn id="6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95"/>
                            </p:stCondLst>
                            <p:childTnLst>
                              <p:par>
                                <p:cTn id="7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7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70"/>
                            </p:stCondLst>
                            <p:childTnLst>
                              <p:par>
                                <p:cTn id="8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7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70"/>
                            </p:stCondLst>
                            <p:childTnLst>
                              <p:par>
                                <p:cTn id="9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145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645"/>
                            </p:stCondLst>
                            <p:childTnLst>
                              <p:par>
                                <p:cTn id="10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22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720"/>
                            </p:stCondLst>
                            <p:childTnLst>
                              <p:par>
                                <p:cTn id="10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/>
      <p:bldP spid="2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/>
          <p:cNvSpPr/>
          <p:nvPr userDrawn="1"/>
        </p:nvSpPr>
        <p:spPr>
          <a:xfrm>
            <a:off x="-1" y="5936343"/>
            <a:ext cx="18286413" cy="3290784"/>
          </a:xfrm>
          <a:prstGeom prst="rect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54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803420" y="0"/>
            <a:ext cx="7606289" cy="10287000"/>
          </a:xfrm>
          <a:solidFill>
            <a:schemeClr val="tx1">
              <a:alpha val="0"/>
            </a:schemeClr>
          </a:solidFill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8616371" y="6048832"/>
            <a:ext cx="8356598" cy="96489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616371" y="6890987"/>
            <a:ext cx="8841839" cy="210787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9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8657937" y="2906331"/>
            <a:ext cx="8854208" cy="1496290"/>
          </a:xfrm>
        </p:spPr>
        <p:txBody>
          <a:bodyPr anchor="ctr"/>
          <a:lstStyle>
            <a:lvl1pPr algn="l">
              <a:lnSpc>
                <a:spcPts val="9000"/>
              </a:lnSpc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616371" y="2237575"/>
            <a:ext cx="8868063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823" y="1818512"/>
            <a:ext cx="8125477" cy="59408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222" y="4104920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3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40"/>
                            </p:stCondLst>
                            <p:childTnLst>
                              <p:par>
                                <p:cTn id="1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40"/>
                            </p:stCondLst>
                            <p:childTnLst>
                              <p:par>
                                <p:cTn id="27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64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315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" grpId="0" animBg="1"/>
      <p:bldP spid="1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45" presetClass="entr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対角する 2 つの角を丸めた四角形 40"/>
          <p:cNvSpPr/>
          <p:nvPr userDrawn="1"/>
        </p:nvSpPr>
        <p:spPr>
          <a:xfrm>
            <a:off x="0" y="1854200"/>
            <a:ext cx="9818280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1235548" y="0"/>
            <a:ext cx="7050865" cy="10287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対角する 2 つの角を丸めた四角形 6"/>
          <p:cNvSpPr/>
          <p:nvPr userDrawn="1"/>
        </p:nvSpPr>
        <p:spPr>
          <a:xfrm>
            <a:off x="781437" y="2521725"/>
            <a:ext cx="9036843" cy="6708973"/>
          </a:xfrm>
          <a:prstGeom prst="round2DiagRect">
            <a:avLst>
              <a:gd name="adj1" fmla="val 288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62092" y="2708211"/>
            <a:ext cx="8675532" cy="6336000"/>
          </a:xfrm>
          <a:prstGeom prst="round2DiagRect">
            <a:avLst>
              <a:gd name="adj1" fmla="val 1663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対角する 2 つの角を丸めた四角形 8"/>
          <p:cNvSpPr/>
          <p:nvPr userDrawn="1"/>
        </p:nvSpPr>
        <p:spPr>
          <a:xfrm>
            <a:off x="10605166" y="938537"/>
            <a:ext cx="1260000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958313" y="129106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80699" y="913030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69996" y="1607603"/>
            <a:ext cx="5663537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8" name="対角する 2 つの角を丸めた四角形 17"/>
          <p:cNvSpPr/>
          <p:nvPr userDrawn="1"/>
        </p:nvSpPr>
        <p:spPr>
          <a:xfrm>
            <a:off x="10605166" y="2696387"/>
            <a:ext cx="1260000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0958313" y="304891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980699" y="2670880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969996" y="3365453"/>
            <a:ext cx="5663537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2" name="対角する 2 つの角を丸めた四角形 21"/>
          <p:cNvSpPr/>
          <p:nvPr userDrawn="1"/>
        </p:nvSpPr>
        <p:spPr>
          <a:xfrm>
            <a:off x="10605166" y="4454237"/>
            <a:ext cx="1260000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10958313" y="480676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80699" y="4428730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69996" y="5123303"/>
            <a:ext cx="5663537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6" name="対角する 2 つの角を丸めた四角形 25"/>
          <p:cNvSpPr/>
          <p:nvPr userDrawn="1"/>
        </p:nvSpPr>
        <p:spPr>
          <a:xfrm>
            <a:off x="10605166" y="6212087"/>
            <a:ext cx="1260000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8" hasCustomPrompt="1"/>
          </p:nvPr>
        </p:nvSpPr>
        <p:spPr>
          <a:xfrm>
            <a:off x="10958313" y="6564611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980699" y="6186580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969996" y="6881153"/>
            <a:ext cx="5663537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0" name="対角する 2 つの角を丸めた四角形 29"/>
          <p:cNvSpPr/>
          <p:nvPr userDrawn="1"/>
        </p:nvSpPr>
        <p:spPr>
          <a:xfrm>
            <a:off x="10605166" y="7969935"/>
            <a:ext cx="1260000" cy="126076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9"/>
          <p:cNvSpPr>
            <a:spLocks noGrp="1"/>
          </p:cNvSpPr>
          <p:nvPr>
            <p:ph type="pic" sz="quarter" idx="31" hasCustomPrompt="1"/>
          </p:nvPr>
        </p:nvSpPr>
        <p:spPr>
          <a:xfrm>
            <a:off x="10958313" y="8322459"/>
            <a:ext cx="554470" cy="555716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980699" y="7944428"/>
            <a:ext cx="5608801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1969996" y="8639001"/>
            <a:ext cx="5663537" cy="57043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5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781438" y="417600"/>
            <a:ext cx="9036842" cy="1558332"/>
          </a:xfrm>
        </p:spPr>
        <p:txBody>
          <a:bodyPr anchor="b"/>
          <a:lstStyle>
            <a:lvl1pPr algn="r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82266" y="1803400"/>
            <a:ext cx="9036842" cy="617976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55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75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75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5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5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3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3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5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80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8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50"/>
                            </p:stCondLst>
                            <p:childTnLst>
                              <p:par>
                                <p:cTn id="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6" grpId="0" animBg="1"/>
      <p:bldP spid="7" grpId="0" animBg="1"/>
      <p:bldP spid="8" grpId="0" animBg="1"/>
      <p:bldP spid="9" grpId="0" animBg="1"/>
      <p:bldP spid="11" grpId="0"/>
      <p:bldP spid="1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/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/>
      <p:bldP spid="2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/>
      <p:bldP spid="3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4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6958537" y="6892410"/>
            <a:ext cx="10937145" cy="2915264"/>
          </a:xfrm>
          <a:prstGeom prst="round2DiagRect">
            <a:avLst>
              <a:gd name="adj1" fmla="val 7977"/>
              <a:gd name="adj2" fmla="val 0"/>
            </a:avLst>
          </a:prstGeom>
          <a:solidFill>
            <a:schemeClr val="tx1">
              <a:alpha val="4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6658653" y="6592526"/>
            <a:ext cx="10937145" cy="2915264"/>
          </a:xfrm>
          <a:prstGeom prst="round2DiagRect">
            <a:avLst>
              <a:gd name="adj1" fmla="val 7976"/>
              <a:gd name="adj2" fmla="val 0"/>
            </a:avLst>
          </a:prstGeom>
          <a:solidFill>
            <a:schemeClr val="tx1">
              <a:alpha val="5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7350993" y="7000976"/>
            <a:ext cx="8945575" cy="171769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258179" y="8487571"/>
            <a:ext cx="9050746" cy="763122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Short Description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888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50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グループ化 65"/>
          <p:cNvGrpSpPr/>
          <p:nvPr userDrawn="1"/>
        </p:nvGrpSpPr>
        <p:grpSpPr>
          <a:xfrm>
            <a:off x="4614275" y="7415521"/>
            <a:ext cx="3783283" cy="2273484"/>
            <a:chOff x="4614275" y="7415521"/>
            <a:chExt cx="3783283" cy="2273484"/>
          </a:xfrm>
        </p:grpSpPr>
        <p:sp>
          <p:nvSpPr>
            <p:cNvPr id="55" name="対角する 2 つの角を丸めた四角形 54"/>
            <p:cNvSpPr/>
            <p:nvPr userDrawn="1"/>
          </p:nvSpPr>
          <p:spPr>
            <a:xfrm>
              <a:off x="4614275" y="7415521"/>
              <a:ext cx="3542363" cy="2273484"/>
            </a:xfrm>
            <a:prstGeom prst="round2DiagRect">
              <a:avLst>
                <a:gd name="adj1" fmla="val 5670"/>
                <a:gd name="adj2" fmla="val 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二等辺三角形 56"/>
            <p:cNvSpPr/>
            <p:nvPr userDrawn="1"/>
          </p:nvSpPr>
          <p:spPr>
            <a:xfrm rot="5400000" flipH="1">
              <a:off x="8137364" y="8431802"/>
              <a:ext cx="279468" cy="240921"/>
            </a:xfrm>
            <a:prstGeom prst="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5" name="グループ化 64"/>
          <p:cNvGrpSpPr/>
          <p:nvPr userDrawn="1"/>
        </p:nvGrpSpPr>
        <p:grpSpPr>
          <a:xfrm>
            <a:off x="9371155" y="5106131"/>
            <a:ext cx="3783284" cy="2273484"/>
            <a:chOff x="9371155" y="5106131"/>
            <a:chExt cx="3783284" cy="2273484"/>
          </a:xfrm>
        </p:grpSpPr>
        <p:sp>
          <p:nvSpPr>
            <p:cNvPr id="51" name="対角する 2 つの角を丸めた四角形 50"/>
            <p:cNvSpPr/>
            <p:nvPr userDrawn="1"/>
          </p:nvSpPr>
          <p:spPr>
            <a:xfrm>
              <a:off x="9612076" y="5106131"/>
              <a:ext cx="3542363" cy="2273484"/>
            </a:xfrm>
            <a:prstGeom prst="round2DiagRect">
              <a:avLst>
                <a:gd name="adj1" fmla="val 5670"/>
                <a:gd name="adj2" fmla="val 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二等辺三角形 52"/>
            <p:cNvSpPr/>
            <p:nvPr userDrawn="1"/>
          </p:nvSpPr>
          <p:spPr>
            <a:xfrm rot="16200000">
              <a:off x="9351882" y="6122412"/>
              <a:ext cx="279468" cy="240921"/>
            </a:xfrm>
            <a:prstGeom prst="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3" name="グループ化 62"/>
          <p:cNvGrpSpPr/>
          <p:nvPr userDrawn="1"/>
        </p:nvGrpSpPr>
        <p:grpSpPr>
          <a:xfrm>
            <a:off x="9371155" y="541373"/>
            <a:ext cx="3783284" cy="2273484"/>
            <a:chOff x="9371155" y="541373"/>
            <a:chExt cx="3783284" cy="2273484"/>
          </a:xfrm>
        </p:grpSpPr>
        <p:sp>
          <p:nvSpPr>
            <p:cNvPr id="41" name="対角する 2 つの角を丸めた四角形 40"/>
            <p:cNvSpPr/>
            <p:nvPr userDrawn="1"/>
          </p:nvSpPr>
          <p:spPr>
            <a:xfrm>
              <a:off x="9612076" y="541373"/>
              <a:ext cx="3542363" cy="2273484"/>
            </a:xfrm>
            <a:prstGeom prst="round2DiagRect">
              <a:avLst>
                <a:gd name="adj1" fmla="val 5670"/>
                <a:gd name="adj2" fmla="val 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二等辺三角形 42"/>
            <p:cNvSpPr/>
            <p:nvPr userDrawn="1"/>
          </p:nvSpPr>
          <p:spPr>
            <a:xfrm rot="16200000">
              <a:off x="9351882" y="1557654"/>
              <a:ext cx="279468" cy="240921"/>
            </a:xfrm>
            <a:prstGeom prst="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4" name="グループ化 63"/>
          <p:cNvGrpSpPr/>
          <p:nvPr userDrawn="1"/>
        </p:nvGrpSpPr>
        <p:grpSpPr>
          <a:xfrm>
            <a:off x="4623075" y="2823752"/>
            <a:ext cx="3783283" cy="2273484"/>
            <a:chOff x="4623075" y="2823752"/>
            <a:chExt cx="3783283" cy="2273484"/>
          </a:xfrm>
        </p:grpSpPr>
        <p:sp>
          <p:nvSpPr>
            <p:cNvPr id="45" name="対角する 2 つの角を丸めた四角形 44"/>
            <p:cNvSpPr/>
            <p:nvPr userDrawn="1"/>
          </p:nvSpPr>
          <p:spPr>
            <a:xfrm>
              <a:off x="4623075" y="2823752"/>
              <a:ext cx="3542363" cy="2273484"/>
            </a:xfrm>
            <a:prstGeom prst="round2DiagRect">
              <a:avLst>
                <a:gd name="adj1" fmla="val 5670"/>
                <a:gd name="adj2" fmla="val 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/>
            <p:cNvSpPr/>
            <p:nvPr userDrawn="1"/>
          </p:nvSpPr>
          <p:spPr>
            <a:xfrm rot="5400000" flipH="1">
              <a:off x="8146164" y="3840033"/>
              <a:ext cx="279468" cy="240921"/>
            </a:xfrm>
            <a:prstGeom prst="triangl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7" name="対角する 2 つの角を丸めた四角形 66"/>
          <p:cNvSpPr/>
          <p:nvPr userDrawn="1"/>
        </p:nvSpPr>
        <p:spPr>
          <a:xfrm>
            <a:off x="0" y="1854200"/>
            <a:ext cx="8004239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8482250" y="1287827"/>
            <a:ext cx="780576" cy="78057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641136" y="1446713"/>
            <a:ext cx="462804" cy="46280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501874" y="3570206"/>
            <a:ext cx="780576" cy="78057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660760" y="3729092"/>
            <a:ext cx="462804" cy="46280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6" idx="4"/>
            <a:endCxn id="7" idx="0"/>
          </p:cNvCxnSpPr>
          <p:nvPr userDrawn="1"/>
        </p:nvCxnSpPr>
        <p:spPr>
          <a:xfrm>
            <a:off x="8872538" y="1909517"/>
            <a:ext cx="19624" cy="1660689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482250" y="5852585"/>
            <a:ext cx="780576" cy="78057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641136" y="6011471"/>
            <a:ext cx="462804" cy="46280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>
            <a:stCxn id="8" idx="4"/>
            <a:endCxn id="10" idx="0"/>
          </p:cNvCxnSpPr>
          <p:nvPr userDrawn="1"/>
        </p:nvCxnSpPr>
        <p:spPr>
          <a:xfrm flipH="1">
            <a:off x="8872538" y="4191896"/>
            <a:ext cx="19624" cy="1660689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12"/>
          <p:cNvSpPr/>
          <p:nvPr userDrawn="1"/>
        </p:nvSpPr>
        <p:spPr>
          <a:xfrm>
            <a:off x="8475393" y="8134964"/>
            <a:ext cx="780576" cy="780576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8634279" y="8293850"/>
            <a:ext cx="462804" cy="46280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/>
          <p:cNvCxnSpPr>
            <a:stCxn id="11" idx="4"/>
            <a:endCxn id="13" idx="0"/>
          </p:cNvCxnSpPr>
          <p:nvPr userDrawn="1"/>
        </p:nvCxnSpPr>
        <p:spPr>
          <a:xfrm flipH="1">
            <a:off x="8865681" y="6474275"/>
            <a:ext cx="6857" cy="1660689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>
            <a:stCxn id="5" idx="0"/>
          </p:cNvCxnSpPr>
          <p:nvPr userDrawn="1"/>
        </p:nvCxnSpPr>
        <p:spPr>
          <a:xfrm flipH="1" flipV="1">
            <a:off x="8865681" y="1"/>
            <a:ext cx="6857" cy="1287826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13" idx="4"/>
          </p:cNvCxnSpPr>
          <p:nvPr userDrawn="1"/>
        </p:nvCxnSpPr>
        <p:spPr>
          <a:xfrm>
            <a:off x="8865681" y="8915540"/>
            <a:ext cx="0" cy="1376071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3184223" y="733010"/>
            <a:ext cx="2222798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4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760918" y="693758"/>
            <a:ext cx="3240000" cy="1980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224935" y="1528223"/>
            <a:ext cx="4154186" cy="128663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6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4771917" y="2976137"/>
            <a:ext cx="3240000" cy="1980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2311246" y="3015389"/>
            <a:ext cx="2222798" cy="96489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412236" y="3810602"/>
            <a:ext cx="4154186" cy="1286634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3184223" y="5297768"/>
            <a:ext cx="2222798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52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9760918" y="5258516"/>
            <a:ext cx="3240000" cy="1980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224935" y="6092981"/>
            <a:ext cx="4154186" cy="128663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6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4763117" y="7567906"/>
            <a:ext cx="3240000" cy="1980000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6" y="7607158"/>
            <a:ext cx="2222798" cy="96489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7200" i="1" spc="0" baseline="0">
                <a:solidFill>
                  <a:schemeClr val="tx1">
                    <a:alpha val="7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403436" y="8402371"/>
            <a:ext cx="4154186" cy="1286634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1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412236" y="417600"/>
            <a:ext cx="7592002" cy="1558332"/>
          </a:xfrm>
        </p:spPr>
        <p:txBody>
          <a:bodyPr anchor="b"/>
          <a:lstStyle>
            <a:lvl1pPr algn="r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22226" y="1803400"/>
            <a:ext cx="7592002" cy="617976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012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25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25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35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75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825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325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75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825"/>
                            </p:stCondLst>
                            <p:childTnLst>
                              <p:par>
                                <p:cTn id="7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8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5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5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50"/>
                            </p:stCondLst>
                            <p:childTnLst>
                              <p:par>
                                <p:cTn id="10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85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36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41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85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600"/>
                            </p:stCondLst>
                            <p:childTnLst>
                              <p:par>
                                <p:cTn id="14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69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7650"/>
                            </p:stCondLst>
                            <p:childTnLst>
                              <p:par>
                                <p:cTn id="1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40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42" grpId="0" animBg="1"/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8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52" grpId="0" animBg="1"/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8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/>
      <p:bldP spid="6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ea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8096865"/>
            <a:ext cx="18286413" cy="2190134"/>
          </a:xfrm>
          <a:prstGeom prst="rect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54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6975988" y="1301034"/>
            <a:ext cx="10485884" cy="1496290"/>
          </a:xfrm>
        </p:spPr>
        <p:txBody>
          <a:bodyPr anchor="ctr"/>
          <a:lstStyle>
            <a:lvl1pPr algn="l">
              <a:lnSpc>
                <a:spcPts val="9000"/>
              </a:lnSpc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32253" y="632278"/>
            <a:ext cx="10502293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6985821" y="3009629"/>
            <a:ext cx="938190" cy="94029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112526" y="2632723"/>
            <a:ext cx="9311209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101824" y="3327295"/>
            <a:ext cx="9337269" cy="99302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u="none" spc="0" baseline="0">
                <a:solidFill>
                  <a:schemeClr val="accent3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985821" y="4762230"/>
            <a:ext cx="938190" cy="94029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112526" y="4385324"/>
            <a:ext cx="9311209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101824" y="5079896"/>
            <a:ext cx="9337269" cy="99302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u="none" spc="0" baseline="0">
                <a:solidFill>
                  <a:schemeClr val="accent3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6985821" y="6514829"/>
            <a:ext cx="938190" cy="940298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112526" y="6137923"/>
            <a:ext cx="9311209" cy="96489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8101824" y="6832495"/>
            <a:ext cx="9337269" cy="99302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u="none" spc="0" baseline="0">
                <a:solidFill>
                  <a:schemeClr val="accent3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6813755" y="8318118"/>
            <a:ext cx="10676246" cy="122408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u="none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9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5002747" y="9743923"/>
            <a:ext cx="8280920" cy="547688"/>
          </a:xfrm>
        </p:spPr>
        <p:txBody>
          <a:bodyPr/>
          <a:lstStyle/>
          <a:p>
            <a:endParaRPr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781322" y="0"/>
            <a:ext cx="6039832" cy="10287000"/>
          </a:xfrm>
          <a:solidFill>
            <a:schemeClr val="tx1">
              <a:alpha val="0"/>
            </a:schemeClr>
          </a:solidFill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238" y="345950"/>
            <a:ext cx="8125477" cy="594080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524" y="2307642"/>
            <a:ext cx="8125477" cy="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0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95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45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45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95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195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945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945"/>
                            </p:stCondLst>
                            <p:childTnLst>
                              <p:par>
                                <p:cTn id="6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445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/>
          <p:cNvSpPr/>
          <p:nvPr userDrawn="1"/>
        </p:nvSpPr>
        <p:spPr>
          <a:xfrm>
            <a:off x="0" y="0"/>
            <a:ext cx="18286413" cy="6284686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8286413" cy="6114731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Add an image</a:t>
            </a:r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31" hasCustomPrompt="1"/>
          </p:nvPr>
        </p:nvSpPr>
        <p:spPr>
          <a:xfrm>
            <a:off x="2348732" y="5005388"/>
            <a:ext cx="2189675" cy="2189674"/>
          </a:xfrm>
          <a:prstGeom prst="ellipse">
            <a:avLst/>
          </a:prstGeom>
          <a:gradFill>
            <a:gsLst>
              <a:gs pos="0">
                <a:schemeClr val="tx2">
                  <a:alpha val="81000"/>
                </a:schemeClr>
              </a:gs>
              <a:gs pos="21000">
                <a:srgbClr val="FFFFFF">
                  <a:alpha val="79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24" name="テキスト プレースホルダー 9"/>
          <p:cNvSpPr>
            <a:spLocks noGrp="1"/>
          </p:cNvSpPr>
          <p:nvPr>
            <p:ph type="body" sz="quarter" idx="32" hasCustomPrompt="1"/>
          </p:nvPr>
        </p:nvSpPr>
        <p:spPr>
          <a:xfrm>
            <a:off x="8043301" y="5005388"/>
            <a:ext cx="2189675" cy="218967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25" name="テキスト プレースホルダー 9"/>
          <p:cNvSpPr>
            <a:spLocks noGrp="1"/>
          </p:cNvSpPr>
          <p:nvPr>
            <p:ph type="body" sz="quarter" idx="33" hasCustomPrompt="1"/>
          </p:nvPr>
        </p:nvSpPr>
        <p:spPr>
          <a:xfrm>
            <a:off x="13737870" y="5008764"/>
            <a:ext cx="2189675" cy="2189674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2634738" y="5305900"/>
            <a:ext cx="1617663" cy="1617662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3088447" y="5758811"/>
            <a:ext cx="710244" cy="71184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53624" y="7134600"/>
            <a:ext cx="537989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4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53624" y="7972185"/>
            <a:ext cx="5379890" cy="177743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23" hasCustomPrompt="1"/>
          </p:nvPr>
        </p:nvSpPr>
        <p:spPr>
          <a:xfrm>
            <a:off x="8329307" y="5305900"/>
            <a:ext cx="1617663" cy="1617662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8783016" y="5758811"/>
            <a:ext cx="710244" cy="71184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448193" y="7134600"/>
            <a:ext cx="537989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4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448193" y="7972185"/>
            <a:ext cx="5379890" cy="177743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8" name="テキスト プレースホルダー 9"/>
          <p:cNvSpPr>
            <a:spLocks noGrp="1"/>
          </p:cNvSpPr>
          <p:nvPr>
            <p:ph type="body" sz="quarter" idx="27" hasCustomPrompt="1"/>
          </p:nvPr>
        </p:nvSpPr>
        <p:spPr>
          <a:xfrm>
            <a:off x="14023876" y="5309276"/>
            <a:ext cx="1617663" cy="1617662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/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18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28" hasCustomPrompt="1"/>
          </p:nvPr>
        </p:nvSpPr>
        <p:spPr>
          <a:xfrm>
            <a:off x="14477585" y="5762187"/>
            <a:ext cx="710244" cy="711840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2142762" y="7137976"/>
            <a:ext cx="5379890" cy="9648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4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142762" y="7975561"/>
            <a:ext cx="5379890" cy="177743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66838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75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925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675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3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100"/>
                            </p:stCondLst>
                            <p:childTnLst>
                              <p:par>
                                <p:cTn id="6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850"/>
                            </p:stCondLst>
                            <p:childTnLst>
                              <p:par>
                                <p:cTn id="8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25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7" grpId="0" animBg="1"/>
      <p:bldP spid="23" grpId="0" animBg="1">
        <p:tmplLst>
          <p:tmpl>
            <p:tnLst>
              <p:par>
                <p:cTn presetID="3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3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3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グループ化 41"/>
          <p:cNvGrpSpPr/>
          <p:nvPr userDrawn="1"/>
        </p:nvGrpSpPr>
        <p:grpSpPr>
          <a:xfrm>
            <a:off x="2465843" y="8846995"/>
            <a:ext cx="3164114" cy="1496582"/>
            <a:chOff x="2465843" y="8846995"/>
            <a:chExt cx="3164114" cy="1496582"/>
          </a:xfrm>
        </p:grpSpPr>
        <p:grpSp>
          <p:nvGrpSpPr>
            <p:cNvPr id="16" name="グループ化 15"/>
            <p:cNvGrpSpPr/>
            <p:nvPr userDrawn="1"/>
          </p:nvGrpSpPr>
          <p:grpSpPr>
            <a:xfrm>
              <a:off x="2465843" y="8846995"/>
              <a:ext cx="3164114" cy="1440003"/>
              <a:chOff x="2465843" y="8846995"/>
              <a:chExt cx="3164114" cy="1440003"/>
            </a:xfrm>
          </p:grpSpPr>
          <p:sp>
            <p:nvSpPr>
              <p:cNvPr id="5" name="正方形/長方形 4"/>
              <p:cNvSpPr/>
              <p:nvPr userDrawn="1"/>
            </p:nvSpPr>
            <p:spPr>
              <a:xfrm>
                <a:off x="2465843" y="8846998"/>
                <a:ext cx="3164114" cy="1440000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10" name="直角三角形 9"/>
              <p:cNvSpPr/>
              <p:nvPr userDrawn="1"/>
            </p:nvSpPr>
            <p:spPr>
              <a:xfrm rot="10800000">
                <a:off x="2465843" y="8846995"/>
                <a:ext cx="3164114" cy="435429"/>
              </a:xfrm>
              <a:prstGeom prst="rtTriangle">
                <a:avLst/>
              </a:prstGeom>
              <a:solidFill>
                <a:schemeClr val="accent4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</p:grpSp>
        <p:sp>
          <p:nvSpPr>
            <p:cNvPr id="23" name="テキスト ボックス 22"/>
            <p:cNvSpPr txBox="1"/>
            <p:nvPr userDrawn="1"/>
          </p:nvSpPr>
          <p:spPr>
            <a:xfrm>
              <a:off x="3373915" y="9020138"/>
              <a:ext cx="1156086" cy="1323439"/>
            </a:xfrm>
            <a:prstGeom prst="rect">
              <a:avLst/>
            </a:prstGeom>
            <a:noFill/>
            <a:scene3d>
              <a:camera prst="perspectiveHeroicExtremeLeftFacing">
                <a:rot lat="600000" lon="1800000" rev="21594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8000" dirty="0">
                  <a:solidFill>
                    <a:schemeClr val="tx1">
                      <a:alpha val="70000"/>
                    </a:schemeClr>
                  </a:solidFill>
                </a:rPr>
                <a:t>01</a:t>
              </a:r>
            </a:p>
          </p:txBody>
        </p:sp>
      </p:grpSp>
      <p:sp>
        <p:nvSpPr>
          <p:cNvPr id="2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23699" y="7494494"/>
            <a:ext cx="5014378" cy="96489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54938" y="8189067"/>
            <a:ext cx="5063313" cy="570435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grpSp>
        <p:nvGrpSpPr>
          <p:cNvPr id="43" name="グループ化 42"/>
          <p:cNvGrpSpPr/>
          <p:nvPr userDrawn="1"/>
        </p:nvGrpSpPr>
        <p:grpSpPr>
          <a:xfrm>
            <a:off x="5629957" y="7406992"/>
            <a:ext cx="3164114" cy="2880008"/>
            <a:chOff x="5629957" y="7406992"/>
            <a:chExt cx="3164114" cy="2880008"/>
          </a:xfrm>
        </p:grpSpPr>
        <p:grpSp>
          <p:nvGrpSpPr>
            <p:cNvPr id="18" name="グループ化 17"/>
            <p:cNvGrpSpPr/>
            <p:nvPr userDrawn="1"/>
          </p:nvGrpSpPr>
          <p:grpSpPr>
            <a:xfrm>
              <a:off x="5629957" y="7406992"/>
              <a:ext cx="3164114" cy="2880008"/>
              <a:chOff x="5629957" y="7406992"/>
              <a:chExt cx="3164114" cy="2880008"/>
            </a:xfrm>
          </p:grpSpPr>
          <p:sp>
            <p:nvSpPr>
              <p:cNvPr id="6" name="正方形/長方形 5"/>
              <p:cNvSpPr/>
              <p:nvPr userDrawn="1"/>
            </p:nvSpPr>
            <p:spPr>
              <a:xfrm>
                <a:off x="5629957" y="7407000"/>
                <a:ext cx="3164114" cy="288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12" name="直角三角形 11"/>
              <p:cNvSpPr/>
              <p:nvPr userDrawn="1"/>
            </p:nvSpPr>
            <p:spPr>
              <a:xfrm rot="10800000">
                <a:off x="5629957" y="7406992"/>
                <a:ext cx="3164114" cy="435429"/>
              </a:xfrm>
              <a:prstGeom prst="rtTriangle">
                <a:avLst/>
              </a:prstGeom>
              <a:solidFill>
                <a:schemeClr val="accent4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</p:grpSp>
        <p:sp>
          <p:nvSpPr>
            <p:cNvPr id="26" name="テキスト ボックス 25"/>
            <p:cNvSpPr txBox="1"/>
            <p:nvPr userDrawn="1"/>
          </p:nvSpPr>
          <p:spPr>
            <a:xfrm>
              <a:off x="6538031" y="7580135"/>
              <a:ext cx="1156086" cy="1323439"/>
            </a:xfrm>
            <a:prstGeom prst="rect">
              <a:avLst/>
            </a:prstGeom>
            <a:noFill/>
            <a:scene3d>
              <a:camera prst="perspectiveHeroicExtremeLeftFacing">
                <a:rot lat="600000" lon="1800000" rev="21594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8000" dirty="0">
                  <a:solidFill>
                    <a:schemeClr val="tx1">
                      <a:alpha val="70000"/>
                    </a:schemeClr>
                  </a:solidFill>
                </a:rPr>
                <a:t>02</a:t>
              </a:r>
            </a:p>
          </p:txBody>
        </p:sp>
      </p:grpSp>
      <p:sp>
        <p:nvSpPr>
          <p:cNvPr id="2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3587815" y="6054491"/>
            <a:ext cx="5014378" cy="96489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519054" y="6749064"/>
            <a:ext cx="5063313" cy="570435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grpSp>
        <p:nvGrpSpPr>
          <p:cNvPr id="44" name="グループ化 43"/>
          <p:cNvGrpSpPr/>
          <p:nvPr userDrawn="1"/>
        </p:nvGrpSpPr>
        <p:grpSpPr>
          <a:xfrm>
            <a:off x="8794071" y="5966998"/>
            <a:ext cx="3164114" cy="4320002"/>
            <a:chOff x="8794071" y="5966998"/>
            <a:chExt cx="3164114" cy="4320002"/>
          </a:xfrm>
        </p:grpSpPr>
        <p:grpSp>
          <p:nvGrpSpPr>
            <p:cNvPr id="17" name="グループ化 16"/>
            <p:cNvGrpSpPr/>
            <p:nvPr userDrawn="1"/>
          </p:nvGrpSpPr>
          <p:grpSpPr>
            <a:xfrm>
              <a:off x="8794071" y="5966998"/>
              <a:ext cx="3164114" cy="4320002"/>
              <a:chOff x="8794071" y="5966998"/>
              <a:chExt cx="3164114" cy="4320002"/>
            </a:xfrm>
          </p:grpSpPr>
          <p:sp>
            <p:nvSpPr>
              <p:cNvPr id="7" name="正方形/長方形 6"/>
              <p:cNvSpPr/>
              <p:nvPr userDrawn="1"/>
            </p:nvSpPr>
            <p:spPr>
              <a:xfrm>
                <a:off x="8794071" y="5967000"/>
                <a:ext cx="3164114" cy="4320000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13" name="直角三角形 12"/>
              <p:cNvSpPr/>
              <p:nvPr userDrawn="1"/>
            </p:nvSpPr>
            <p:spPr>
              <a:xfrm rot="10800000">
                <a:off x="8794071" y="5966998"/>
                <a:ext cx="3164114" cy="435429"/>
              </a:xfrm>
              <a:prstGeom prst="rtTriangle">
                <a:avLst/>
              </a:prstGeom>
              <a:solidFill>
                <a:schemeClr val="accent4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</p:grpSp>
        <p:sp>
          <p:nvSpPr>
            <p:cNvPr id="29" name="テキスト ボックス 28"/>
            <p:cNvSpPr txBox="1"/>
            <p:nvPr userDrawn="1"/>
          </p:nvSpPr>
          <p:spPr>
            <a:xfrm>
              <a:off x="9702145" y="6140141"/>
              <a:ext cx="1156086" cy="1323439"/>
            </a:xfrm>
            <a:prstGeom prst="rect">
              <a:avLst/>
            </a:prstGeom>
            <a:noFill/>
            <a:scene3d>
              <a:camera prst="perspectiveHeroicExtremeLeftFacing">
                <a:rot lat="600000" lon="1800000" rev="21594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8000" dirty="0">
                  <a:solidFill>
                    <a:schemeClr val="tx1">
                      <a:alpha val="70000"/>
                    </a:schemeClr>
                  </a:solidFill>
                </a:rPr>
                <a:t>03</a:t>
              </a:r>
            </a:p>
          </p:txBody>
        </p:sp>
      </p:grpSp>
      <p:sp>
        <p:nvSpPr>
          <p:cNvPr id="3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751929" y="4614497"/>
            <a:ext cx="5014378" cy="96489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683168" y="5309070"/>
            <a:ext cx="5063313" cy="570435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11958185" y="4526997"/>
            <a:ext cx="3164114" cy="5760001"/>
            <a:chOff x="11958185" y="4526997"/>
            <a:chExt cx="3164114" cy="5760001"/>
          </a:xfrm>
        </p:grpSpPr>
        <p:grpSp>
          <p:nvGrpSpPr>
            <p:cNvPr id="19" name="グループ化 18"/>
            <p:cNvGrpSpPr/>
            <p:nvPr userDrawn="1"/>
          </p:nvGrpSpPr>
          <p:grpSpPr>
            <a:xfrm>
              <a:off x="11958185" y="4526997"/>
              <a:ext cx="3164114" cy="5760001"/>
              <a:chOff x="11958185" y="4526997"/>
              <a:chExt cx="3164114" cy="5760001"/>
            </a:xfrm>
          </p:grpSpPr>
          <p:sp>
            <p:nvSpPr>
              <p:cNvPr id="8" name="正方形/長方形 7"/>
              <p:cNvSpPr/>
              <p:nvPr userDrawn="1"/>
            </p:nvSpPr>
            <p:spPr>
              <a:xfrm>
                <a:off x="11958185" y="4526998"/>
                <a:ext cx="3164114" cy="5760000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14" name="直角三角形 13"/>
              <p:cNvSpPr/>
              <p:nvPr userDrawn="1"/>
            </p:nvSpPr>
            <p:spPr>
              <a:xfrm rot="10800000">
                <a:off x="11958185" y="4526997"/>
                <a:ext cx="3164114" cy="435429"/>
              </a:xfrm>
              <a:prstGeom prst="rtTriangle">
                <a:avLst/>
              </a:prstGeom>
              <a:solidFill>
                <a:schemeClr val="accent4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</p:grpSp>
        <p:sp>
          <p:nvSpPr>
            <p:cNvPr id="32" name="テキスト ボックス 31"/>
            <p:cNvSpPr txBox="1"/>
            <p:nvPr userDrawn="1"/>
          </p:nvSpPr>
          <p:spPr>
            <a:xfrm>
              <a:off x="12866259" y="4700140"/>
              <a:ext cx="1152880" cy="1323439"/>
            </a:xfrm>
            <a:prstGeom prst="rect">
              <a:avLst/>
            </a:prstGeom>
            <a:noFill/>
            <a:scene3d>
              <a:camera prst="perspectiveHeroicExtremeLeftFacing">
                <a:rot lat="600000" lon="1800000" rev="21594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8000" dirty="0">
                  <a:solidFill>
                    <a:schemeClr val="tx1">
                      <a:alpha val="70000"/>
                    </a:schemeClr>
                  </a:solidFill>
                </a:rPr>
                <a:t>04</a:t>
              </a:r>
            </a:p>
          </p:txBody>
        </p:sp>
      </p:grpSp>
      <p:sp>
        <p:nvSpPr>
          <p:cNvPr id="3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930557" y="3174496"/>
            <a:ext cx="5014376" cy="96489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847282" y="3869069"/>
            <a:ext cx="5063313" cy="570435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grpSp>
        <p:nvGrpSpPr>
          <p:cNvPr id="46" name="グループ化 45"/>
          <p:cNvGrpSpPr/>
          <p:nvPr userDrawn="1"/>
        </p:nvGrpSpPr>
        <p:grpSpPr>
          <a:xfrm>
            <a:off x="15122299" y="3086993"/>
            <a:ext cx="3164114" cy="7200007"/>
            <a:chOff x="15122299" y="3086993"/>
            <a:chExt cx="3164114" cy="7200007"/>
          </a:xfrm>
        </p:grpSpPr>
        <p:grpSp>
          <p:nvGrpSpPr>
            <p:cNvPr id="20" name="グループ化 19"/>
            <p:cNvGrpSpPr/>
            <p:nvPr userDrawn="1"/>
          </p:nvGrpSpPr>
          <p:grpSpPr>
            <a:xfrm>
              <a:off x="15122299" y="3086993"/>
              <a:ext cx="3164114" cy="7200007"/>
              <a:chOff x="15122299" y="3086993"/>
              <a:chExt cx="3164114" cy="7200007"/>
            </a:xfrm>
          </p:grpSpPr>
          <p:sp>
            <p:nvSpPr>
              <p:cNvPr id="9" name="正方形/長方形 8"/>
              <p:cNvSpPr/>
              <p:nvPr userDrawn="1"/>
            </p:nvSpPr>
            <p:spPr>
              <a:xfrm>
                <a:off x="15122299" y="3087000"/>
                <a:ext cx="3164114" cy="7200000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15" name="直角三角形 14"/>
              <p:cNvSpPr/>
              <p:nvPr userDrawn="1"/>
            </p:nvSpPr>
            <p:spPr>
              <a:xfrm rot="10800000">
                <a:off x="15122299" y="3086993"/>
                <a:ext cx="3164114" cy="435429"/>
              </a:xfrm>
              <a:prstGeom prst="rtTriangle">
                <a:avLst/>
              </a:prstGeom>
              <a:solidFill>
                <a:schemeClr val="accent4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</p:grpSp>
        <p:sp>
          <p:nvSpPr>
            <p:cNvPr id="35" name="テキスト ボックス 34"/>
            <p:cNvSpPr txBox="1"/>
            <p:nvPr userDrawn="1"/>
          </p:nvSpPr>
          <p:spPr>
            <a:xfrm>
              <a:off x="16030373" y="3260136"/>
              <a:ext cx="1156086" cy="1323439"/>
            </a:xfrm>
            <a:prstGeom prst="rect">
              <a:avLst/>
            </a:prstGeom>
            <a:noFill/>
            <a:scene3d>
              <a:camera prst="perspectiveHeroicExtremeLeftFacing">
                <a:rot lat="600000" lon="1800000" rev="21594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8000" dirty="0">
                  <a:solidFill>
                    <a:schemeClr val="tx1">
                      <a:alpha val="70000"/>
                    </a:schemeClr>
                  </a:solidFill>
                </a:rPr>
                <a:t>05</a:t>
              </a:r>
            </a:p>
          </p:txBody>
        </p:sp>
      </p:grpSp>
      <p:sp>
        <p:nvSpPr>
          <p:cNvPr id="3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80157" y="1734492"/>
            <a:ext cx="5014378" cy="96489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40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3011396" y="2429065"/>
            <a:ext cx="5063313" cy="570435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1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9" name="正方形/長方形 48"/>
          <p:cNvSpPr/>
          <p:nvPr userDrawn="1"/>
        </p:nvSpPr>
        <p:spPr>
          <a:xfrm>
            <a:off x="0" y="1854200"/>
            <a:ext cx="9391780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354938" y="417600"/>
            <a:ext cx="9036842" cy="1558332"/>
          </a:xfrm>
        </p:spPr>
        <p:txBody>
          <a:bodyPr anchor="b"/>
          <a:lstStyle>
            <a:lvl1pPr algn="r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55766" y="1803400"/>
            <a:ext cx="9036842" cy="617976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374995" y="2586939"/>
            <a:ext cx="8920707" cy="1617893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i="0" u="none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80835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25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25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8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8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8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800"/>
                            </p:stCondLst>
                            <p:childTnLst>
                              <p:par>
                                <p:cTn id="6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8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39" grpId="0"/>
      <p:bldP spid="4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対角する 2 つの角を丸めた四角形 24"/>
          <p:cNvSpPr/>
          <p:nvPr userDrawn="1"/>
        </p:nvSpPr>
        <p:spPr>
          <a:xfrm>
            <a:off x="8715194" y="1854200"/>
            <a:ext cx="9571218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 rot="21258317">
            <a:off x="910613" y="846036"/>
            <a:ext cx="6465138" cy="3547317"/>
          </a:xfrm>
          <a:prstGeom prst="round2DiagRect">
            <a:avLst>
              <a:gd name="adj1" fmla="val 4710"/>
              <a:gd name="adj2" fmla="val 0"/>
            </a:avLst>
          </a:prstGeom>
          <a:solidFill>
            <a:schemeClr val="tx2">
              <a:alpha val="20000"/>
            </a:schemeClr>
          </a:solidFill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kumimoji="1" lang="en-US" altLang="ja-JP" dirty="0"/>
              <a:t> 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 rot="21258317">
            <a:off x="1060264" y="1010502"/>
            <a:ext cx="6165836" cy="3218385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 rot="300920">
            <a:off x="4081984" y="2812722"/>
            <a:ext cx="6465138" cy="3547317"/>
          </a:xfrm>
          <a:prstGeom prst="round2DiagRect">
            <a:avLst>
              <a:gd name="adj1" fmla="val 4710"/>
              <a:gd name="adj2" fmla="val 0"/>
            </a:avLst>
          </a:prstGeom>
          <a:solidFill>
            <a:schemeClr val="tx2">
              <a:alpha val="20000"/>
            </a:schemeClr>
          </a:solidFill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kumimoji="1" lang="en-US" altLang="ja-JP" dirty="0"/>
              <a:t>  </a:t>
            </a:r>
            <a:endParaRPr kumimoji="1" lang="ja-JP" altLang="en-US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 rot="300920">
            <a:off x="4231635" y="2977188"/>
            <a:ext cx="6165836" cy="3218385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 rot="612848">
            <a:off x="511470" y="5164035"/>
            <a:ext cx="6465138" cy="3547317"/>
          </a:xfrm>
          <a:prstGeom prst="round2DiagRect">
            <a:avLst>
              <a:gd name="adj1" fmla="val 4710"/>
              <a:gd name="adj2" fmla="val 0"/>
            </a:avLst>
          </a:prstGeom>
          <a:solidFill>
            <a:schemeClr val="tx2">
              <a:alpha val="20000"/>
            </a:schemeClr>
          </a:solidFill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kumimoji="1" lang="en-US" altLang="ja-JP" dirty="0"/>
              <a:t>  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 rot="612848">
            <a:off x="661121" y="5328501"/>
            <a:ext cx="6165836" cy="3218385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 rot="21448686">
            <a:off x="4706098" y="6121979"/>
            <a:ext cx="6465138" cy="3547317"/>
          </a:xfrm>
          <a:prstGeom prst="round2DiagRect">
            <a:avLst>
              <a:gd name="adj1" fmla="val 4710"/>
              <a:gd name="adj2" fmla="val 0"/>
            </a:avLst>
          </a:prstGeom>
          <a:solidFill>
            <a:schemeClr val="tx2">
              <a:alpha val="20000"/>
            </a:schemeClr>
          </a:solidFill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kumimoji="1" lang="en-US" altLang="ja-JP" dirty="0"/>
              <a:t>  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 rot="21448686">
            <a:off x="4855749" y="6286445"/>
            <a:ext cx="6165836" cy="3218385"/>
          </a:xfrm>
          <a:prstGeom prst="round2DiagRect">
            <a:avLst>
              <a:gd name="adj1" fmla="val 426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756571" y="3178629"/>
            <a:ext cx="5783245" cy="63819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1200"/>
              </a:spcBef>
              <a:defRPr sz="2400" i="0" u="none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8822352" y="417600"/>
            <a:ext cx="9036842" cy="1558332"/>
          </a:xfrm>
        </p:spPr>
        <p:txBody>
          <a:bodyPr anchor="b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723180" y="1803400"/>
            <a:ext cx="9036842" cy="61797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5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75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75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8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対角する 2 つの角を丸めた四角形 4"/>
          <p:cNvSpPr/>
          <p:nvPr userDrawn="1"/>
        </p:nvSpPr>
        <p:spPr>
          <a:xfrm>
            <a:off x="997723" y="406509"/>
            <a:ext cx="5140711" cy="3619427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167609" y="582952"/>
            <a:ext cx="4800939" cy="3266540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6" hasCustomPrompt="1"/>
          </p:nvPr>
        </p:nvSpPr>
        <p:spPr>
          <a:xfrm>
            <a:off x="593540" y="2812401"/>
            <a:ext cx="4697577" cy="629205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anchor="ctr">
            <a:noAutofit/>
          </a:bodyPr>
          <a:lstStyle>
            <a:lvl1pPr>
              <a:defRPr sz="3200"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593541" y="3441606"/>
            <a:ext cx="404180" cy="404180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対角する 2 つの角を丸めた四角形 17"/>
          <p:cNvSpPr/>
          <p:nvPr userDrawn="1"/>
        </p:nvSpPr>
        <p:spPr>
          <a:xfrm>
            <a:off x="6695016" y="406509"/>
            <a:ext cx="5140711" cy="3619427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864902" y="582952"/>
            <a:ext cx="4800939" cy="3266540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7"/>
          <p:cNvSpPr>
            <a:spLocks noGrp="1"/>
          </p:cNvSpPr>
          <p:nvPr>
            <p:ph type="body" sz="quarter" idx="18" hasCustomPrompt="1"/>
          </p:nvPr>
        </p:nvSpPr>
        <p:spPr>
          <a:xfrm>
            <a:off x="6290833" y="2812401"/>
            <a:ext cx="4697577" cy="629205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anchor="ctr">
            <a:noAutofit/>
          </a:bodyPr>
          <a:lstStyle>
            <a:lvl1pPr>
              <a:defRPr sz="3200"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21" name="直角三角形 20"/>
          <p:cNvSpPr/>
          <p:nvPr userDrawn="1"/>
        </p:nvSpPr>
        <p:spPr>
          <a:xfrm rot="10800000">
            <a:off x="6290834" y="3441606"/>
            <a:ext cx="404180" cy="404180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対角する 2 つの角を丸めた四角形 21"/>
          <p:cNvSpPr/>
          <p:nvPr userDrawn="1"/>
        </p:nvSpPr>
        <p:spPr>
          <a:xfrm>
            <a:off x="12406823" y="406509"/>
            <a:ext cx="5140711" cy="3619427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2576709" y="582952"/>
            <a:ext cx="4800939" cy="3266540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7"/>
          <p:cNvSpPr>
            <a:spLocks noGrp="1"/>
          </p:cNvSpPr>
          <p:nvPr>
            <p:ph type="body" sz="quarter" idx="20" hasCustomPrompt="1"/>
          </p:nvPr>
        </p:nvSpPr>
        <p:spPr>
          <a:xfrm>
            <a:off x="12002640" y="2812401"/>
            <a:ext cx="4697577" cy="629205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anchor="ctr">
            <a:noAutofit/>
          </a:bodyPr>
          <a:lstStyle>
            <a:lvl1pPr>
              <a:defRPr sz="3200"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25" name="直角三角形 24"/>
          <p:cNvSpPr/>
          <p:nvPr userDrawn="1"/>
        </p:nvSpPr>
        <p:spPr>
          <a:xfrm rot="10800000">
            <a:off x="12002641" y="3441606"/>
            <a:ext cx="404180" cy="404180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対角する 2 つの角を丸めた四角形 25"/>
          <p:cNvSpPr/>
          <p:nvPr userDrawn="1"/>
        </p:nvSpPr>
        <p:spPr>
          <a:xfrm>
            <a:off x="980235" y="4289081"/>
            <a:ext cx="5140711" cy="3619427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1150121" y="4465524"/>
            <a:ext cx="4800939" cy="3266540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8" name="テキスト プレースホルダー 7"/>
          <p:cNvSpPr>
            <a:spLocks noGrp="1"/>
          </p:cNvSpPr>
          <p:nvPr>
            <p:ph type="body" sz="quarter" idx="22" hasCustomPrompt="1"/>
          </p:nvPr>
        </p:nvSpPr>
        <p:spPr>
          <a:xfrm>
            <a:off x="576052" y="6694973"/>
            <a:ext cx="4697577" cy="629205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anchor="ctr">
            <a:noAutofit/>
          </a:bodyPr>
          <a:lstStyle>
            <a:lvl1pPr>
              <a:defRPr sz="3200"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29" name="直角三角形 28"/>
          <p:cNvSpPr/>
          <p:nvPr userDrawn="1"/>
        </p:nvSpPr>
        <p:spPr>
          <a:xfrm rot="10800000">
            <a:off x="576053" y="7324178"/>
            <a:ext cx="404180" cy="404180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対角する 2 つの角を丸めた四角形 29"/>
          <p:cNvSpPr/>
          <p:nvPr userDrawn="1"/>
        </p:nvSpPr>
        <p:spPr>
          <a:xfrm>
            <a:off x="6677528" y="4289081"/>
            <a:ext cx="5140711" cy="3619427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6847414" y="4465524"/>
            <a:ext cx="4800939" cy="3266540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テキスト プレースホルダー 7"/>
          <p:cNvSpPr>
            <a:spLocks noGrp="1"/>
          </p:cNvSpPr>
          <p:nvPr>
            <p:ph type="body" sz="quarter" idx="24" hasCustomPrompt="1"/>
          </p:nvPr>
        </p:nvSpPr>
        <p:spPr>
          <a:xfrm>
            <a:off x="6273345" y="6694973"/>
            <a:ext cx="4697577" cy="629205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anchor="ctr">
            <a:noAutofit/>
          </a:bodyPr>
          <a:lstStyle>
            <a:lvl1pPr>
              <a:defRPr sz="3200"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33" name="直角三角形 32"/>
          <p:cNvSpPr/>
          <p:nvPr userDrawn="1"/>
        </p:nvSpPr>
        <p:spPr>
          <a:xfrm rot="10800000">
            <a:off x="6273346" y="7324178"/>
            <a:ext cx="404180" cy="404180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対角する 2 つの角を丸めた四角形 33"/>
          <p:cNvSpPr/>
          <p:nvPr userDrawn="1"/>
        </p:nvSpPr>
        <p:spPr>
          <a:xfrm>
            <a:off x="12389335" y="4289081"/>
            <a:ext cx="5140711" cy="3619427"/>
          </a:xfrm>
          <a:prstGeom prst="round2DiagRect">
            <a:avLst>
              <a:gd name="adj1" fmla="val 4236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12559221" y="4465524"/>
            <a:ext cx="4800939" cy="3266540"/>
          </a:xfrm>
          <a:prstGeom prst="round2DiagRect">
            <a:avLst>
              <a:gd name="adj1" fmla="val 2722"/>
              <a:gd name="adj2" fmla="val 0"/>
            </a:avLst>
          </a:prstGeo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6" name="テキスト プレースホルダー 7"/>
          <p:cNvSpPr>
            <a:spLocks noGrp="1"/>
          </p:cNvSpPr>
          <p:nvPr>
            <p:ph type="body" sz="quarter" idx="26" hasCustomPrompt="1"/>
          </p:nvPr>
        </p:nvSpPr>
        <p:spPr>
          <a:xfrm>
            <a:off x="11985152" y="6694973"/>
            <a:ext cx="4697577" cy="629205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anchor="ctr">
            <a:noAutofit/>
          </a:bodyPr>
          <a:lstStyle>
            <a:lvl1pPr>
              <a:defRPr sz="3200">
                <a:latin typeface="Bebas Neue Regular" pitchFamily="50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37" name="直角三角形 36"/>
          <p:cNvSpPr/>
          <p:nvPr userDrawn="1"/>
        </p:nvSpPr>
        <p:spPr>
          <a:xfrm rot="10800000">
            <a:off x="11985153" y="7324178"/>
            <a:ext cx="404180" cy="404180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21553" y="8111613"/>
            <a:ext cx="16443307" cy="141113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05939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8" grpId="0" animBg="1"/>
      <p:bldP spid="19" grpId="0" animBg="1"/>
      <p:bldP spid="20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animBg="1"/>
      <p:bldP spid="27" grpId="0" animBg="1"/>
      <p:bldP spid="2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 animBg="1"/>
      <p:bldP spid="32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animBg="1"/>
      <p:bldP spid="35" grpId="0" animBg="1"/>
      <p:bldP spid="36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158987" y="4194630"/>
            <a:ext cx="6548442" cy="276104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33930" y="6890987"/>
            <a:ext cx="6631556" cy="210787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0740571" cy="10287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6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0551885" cy="10287001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Add an image</a:t>
            </a:r>
          </a:p>
        </p:txBody>
      </p:sp>
      <p:sp>
        <p:nvSpPr>
          <p:cNvPr id="7" name="対角する 2 つの角を丸めた四角形 24"/>
          <p:cNvSpPr/>
          <p:nvPr userDrawn="1"/>
        </p:nvSpPr>
        <p:spPr>
          <a:xfrm>
            <a:off x="11133930" y="1854200"/>
            <a:ext cx="7152482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11241089" y="417600"/>
            <a:ext cx="6524398" cy="1558332"/>
          </a:xfrm>
        </p:spPr>
        <p:txBody>
          <a:bodyPr anchor="b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1141917" y="1803400"/>
            <a:ext cx="6652598" cy="61797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614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75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75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25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6" grpId="0" animBg="1"/>
      <p:bldP spid="7" grpId="0" animBg="1"/>
      <p:bldP spid="8" grpId="0"/>
      <p:bldP spid="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7545841" y="0"/>
            <a:ext cx="10740571" cy="10287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6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7734528" y="0"/>
            <a:ext cx="10551885" cy="10287001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Add an image</a:t>
            </a:r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68391" y="5515896"/>
            <a:ext cx="6548442" cy="192647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i="0" spc="0" baseline="0">
                <a:solidFill>
                  <a:schemeClr val="accent2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426834" y="7377683"/>
            <a:ext cx="6631556" cy="210787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</p:txBody>
      </p:sp>
      <p:sp>
        <p:nvSpPr>
          <p:cNvPr id="10" name="対角する 2 つの角を丸めた四角形 40"/>
          <p:cNvSpPr/>
          <p:nvPr userDrawn="1"/>
        </p:nvSpPr>
        <p:spPr>
          <a:xfrm>
            <a:off x="1" y="1854200"/>
            <a:ext cx="7249251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689721" y="417600"/>
            <a:ext cx="6559529" cy="1558332"/>
          </a:xfrm>
        </p:spPr>
        <p:txBody>
          <a:bodyPr anchor="b"/>
          <a:lstStyle>
            <a:lvl1pPr algn="r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90549" y="1803400"/>
            <a:ext cx="6559529" cy="617976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5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2741860" y="3600630"/>
            <a:ext cx="2001504" cy="2001503"/>
          </a:xfrm>
          <a:prstGeom prst="ellipse">
            <a:avLst/>
          </a:prstGeom>
          <a:gradFill>
            <a:gsLst>
              <a:gs pos="0">
                <a:schemeClr val="tx2"/>
              </a:gs>
              <a:gs pos="21000">
                <a:srgbClr val="FFFFFF">
                  <a:alpha val="75000"/>
                </a:srgbClr>
              </a:gs>
              <a:gs pos="88000">
                <a:srgbClr val="FFFFFF">
                  <a:alpha val="40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3387490" y="4245461"/>
            <a:ext cx="710244" cy="711840"/>
          </a:xfrm>
        </p:spPr>
        <p:txBody>
          <a:bodyPr>
            <a:noAutofit/>
          </a:bodyPr>
          <a:lstStyle>
            <a:lvl1pPr>
              <a:defRPr sz="1100"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281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75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75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85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25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/>
      <p:bldP spid="1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1" y="0"/>
            <a:ext cx="18286413" cy="661066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60" y="616679"/>
            <a:ext cx="7760280" cy="62865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617" y="1817835"/>
            <a:ext cx="3660954" cy="52052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8" name="図プレースホルダー 32"/>
          <p:cNvSpPr>
            <a:spLocks noGrp="1"/>
          </p:cNvSpPr>
          <p:nvPr>
            <p:ph type="pic" sz="quarter" idx="14" hasCustomPrompt="1"/>
          </p:nvPr>
        </p:nvSpPr>
        <p:spPr>
          <a:xfrm>
            <a:off x="13119448" y="2300576"/>
            <a:ext cx="3168301" cy="4233574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76" y="3303588"/>
            <a:ext cx="1870917" cy="38227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3680938" y="3785999"/>
            <a:ext cx="1598192" cy="2857878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465103" y="7677487"/>
            <a:ext cx="10313231" cy="161641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i="0" spc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3" name="図プレースホルダー 32"/>
          <p:cNvSpPr>
            <a:spLocks noGrp="1"/>
          </p:cNvSpPr>
          <p:nvPr>
            <p:ph type="pic" sz="quarter" idx="22" hasCustomPrompt="1"/>
          </p:nvPr>
        </p:nvSpPr>
        <p:spPr>
          <a:xfrm>
            <a:off x="5560541" y="912359"/>
            <a:ext cx="7166108" cy="3906776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14" name="対角する 2 つの角を丸めた四角形 40"/>
          <p:cNvSpPr/>
          <p:nvPr userDrawn="1"/>
        </p:nvSpPr>
        <p:spPr>
          <a:xfrm>
            <a:off x="1" y="8794648"/>
            <a:ext cx="7249251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 rot="21600000">
            <a:off x="689721" y="7358048"/>
            <a:ext cx="6559529" cy="1558332"/>
          </a:xfrm>
        </p:spPr>
        <p:txBody>
          <a:bodyPr anchor="b"/>
          <a:lstStyle>
            <a:lvl1pPr algn="r">
              <a:lnSpc>
                <a:spcPct val="100000"/>
              </a:lnSpc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90549" y="8743848"/>
            <a:ext cx="6559529" cy="617976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852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25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25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1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7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animBg="1"/>
      <p:bldP spid="15" grpId="0"/>
      <p:bldP spid="1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82" y="3478315"/>
            <a:ext cx="1377777" cy="137142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543806" y="5053490"/>
            <a:ext cx="1377777" cy="1371428"/>
          </a:xfrm>
          <a:prstGeom prst="rect">
            <a:avLst/>
          </a:prstGeom>
        </p:spPr>
      </p:pic>
      <p:sp>
        <p:nvSpPr>
          <p:cNvPr id="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562586" y="3501992"/>
            <a:ext cx="11161241" cy="310299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54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491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00"/>
                            </p:stCondLst>
                            <p:childTnLst>
                              <p:par>
                                <p:cTn id="12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>
        <p:tmplLst>
          <p:tmpl lvl="1">
            <p:tnLst>
              <p:par>
                <p:cTn presetID="56" presetClass="entr" presetSubtype="0" fill="hold" nodeType="with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852704" y="6892410"/>
            <a:ext cx="7686611" cy="2915264"/>
          </a:xfrm>
          <a:prstGeom prst="round2DiagRect">
            <a:avLst>
              <a:gd name="adj1" fmla="val 7977"/>
              <a:gd name="adj2" fmla="val 0"/>
            </a:avLst>
          </a:prstGeom>
          <a:solidFill>
            <a:schemeClr val="tx1">
              <a:alpha val="4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552820" y="6592526"/>
            <a:ext cx="7686611" cy="2915264"/>
          </a:xfrm>
          <a:prstGeom prst="round2DiagRect">
            <a:avLst>
              <a:gd name="adj1" fmla="val 7976"/>
              <a:gd name="adj2" fmla="val 0"/>
            </a:avLst>
          </a:prstGeom>
          <a:solidFill>
            <a:schemeClr val="tx1">
              <a:alpha val="5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245160" y="7000976"/>
            <a:ext cx="6556737" cy="171769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152346" y="8487571"/>
            <a:ext cx="6633823" cy="763122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13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50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67743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10144188" y="6892410"/>
            <a:ext cx="7686611" cy="2915264"/>
          </a:xfrm>
          <a:prstGeom prst="round2DiagRect">
            <a:avLst>
              <a:gd name="adj1" fmla="val 7977"/>
              <a:gd name="adj2" fmla="val 0"/>
            </a:avLst>
          </a:prstGeom>
          <a:solidFill>
            <a:schemeClr val="tx1">
              <a:alpha val="4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9844304" y="6592526"/>
            <a:ext cx="7686611" cy="2915264"/>
          </a:xfrm>
          <a:prstGeom prst="round2DiagRect">
            <a:avLst>
              <a:gd name="adj1" fmla="val 7976"/>
              <a:gd name="adj2" fmla="val 0"/>
            </a:avLst>
          </a:prstGeom>
          <a:solidFill>
            <a:schemeClr val="tx1">
              <a:alpha val="5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0536644" y="7000976"/>
            <a:ext cx="6556737" cy="171769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96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443830" y="8487571"/>
            <a:ext cx="6633823" cy="763122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6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Short Description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337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50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 here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9615054" y="1777409"/>
            <a:ext cx="7550728" cy="7550127"/>
          </a:xfrm>
          <a:prstGeom prst="ellipse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70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2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10528795" y="2691077"/>
            <a:ext cx="5723247" cy="5722791"/>
          </a:xfrm>
          <a:prstGeom prst="ellipse">
            <a:avLst/>
          </a:prstGeom>
          <a:gradFill>
            <a:gsLst>
              <a:gs pos="0">
                <a:schemeClr val="tx2"/>
              </a:gs>
              <a:gs pos="31000">
                <a:srgbClr val="FFFFFF">
                  <a:alpha val="78000"/>
                </a:srgbClr>
              </a:gs>
              <a:gs pos="88000">
                <a:srgbClr val="FFFFFF">
                  <a:alpha val="48000"/>
                </a:srgbClr>
              </a:gs>
              <a:gs pos="67000">
                <a:schemeClr val="tx2">
                  <a:alpha val="17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0564091" y="4153923"/>
            <a:ext cx="5652654" cy="171769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7200" kern="0" spc="300" baseline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Bebas Neue Regular" pitchFamily="50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71018" y="5640518"/>
            <a:ext cx="5638800" cy="763122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i="1" spc="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Short Description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579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56" presetClass="entr" presetSubtype="0" fill="hold" nodeType="withEffect">
                  <p:stCondLst>
                    <p:cond delay="75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375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375" decel="50000" autoRev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750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53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52.xml"/><Relationship Id="rId38" Type="http://schemas.openxmlformats.org/officeDocument/2006/relationships/image" Target="../media/image1.jpg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51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4.xml"/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5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123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44" r:id="rId2"/>
    <p:sldLayoutId id="2147483745" r:id="rId3"/>
    <p:sldLayoutId id="2147483693" r:id="rId4"/>
    <p:sldLayoutId id="2147483709" r:id="rId5"/>
    <p:sldLayoutId id="2147483711" r:id="rId6"/>
    <p:sldLayoutId id="2147483717" r:id="rId7"/>
    <p:sldLayoutId id="2147483718" r:id="rId8"/>
    <p:sldLayoutId id="2147483737" r:id="rId9"/>
    <p:sldLayoutId id="2147483738" r:id="rId10"/>
    <p:sldLayoutId id="2147483742" r:id="rId11"/>
    <p:sldLayoutId id="2147483750" r:id="rId12"/>
    <p:sldLayoutId id="2147483743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7" r:id="rId19"/>
  </p:sldLayoutIdLst>
  <p:hf sldNum="0" hdr="0" ft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37455" y="2616200"/>
            <a:ext cx="15811501" cy="6573046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5"/>
          <p:cNvSpPr>
            <a:spLocks noGrp="1"/>
          </p:cNvSpPr>
          <p:nvPr>
            <p:ph type="ftr" sz="quarter" idx="3"/>
          </p:nvPr>
        </p:nvSpPr>
        <p:spPr>
          <a:xfrm>
            <a:off x="5002747" y="9743923"/>
            <a:ext cx="828092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6"/>
          <p:cNvSpPr>
            <a:spLocks noGrp="1"/>
          </p:cNvSpPr>
          <p:nvPr>
            <p:ph type="sldNum" sz="quarter" idx="4"/>
          </p:nvPr>
        </p:nvSpPr>
        <p:spPr>
          <a:xfrm>
            <a:off x="13906143" y="9669781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 rot="21600000">
            <a:off x="1211150" y="417975"/>
            <a:ext cx="15864114" cy="153285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237456" y="1854200"/>
            <a:ext cx="15811500" cy="482600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29000">
                <a:srgbClr val="FFFFFF">
                  <a:alpha val="42000"/>
                </a:srgbClr>
              </a:gs>
              <a:gs pos="62000">
                <a:schemeClr val="tx2">
                  <a:alpha val="2000"/>
                </a:schemeClr>
              </a:gs>
              <a:gs pos="100000">
                <a:schemeClr val="tx2">
                  <a:alpha val="2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49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9" r:id="rId2"/>
    <p:sldLayoutId id="2147483703" r:id="rId3"/>
    <p:sldLayoutId id="2147483682" r:id="rId4"/>
    <p:sldLayoutId id="2147483680" r:id="rId5"/>
    <p:sldLayoutId id="2147483712" r:id="rId6"/>
    <p:sldLayoutId id="2147483684" r:id="rId7"/>
    <p:sldLayoutId id="2147483685" r:id="rId8"/>
    <p:sldLayoutId id="2147483699" r:id="rId9"/>
    <p:sldLayoutId id="2147483681" r:id="rId10"/>
    <p:sldLayoutId id="2147483686" r:id="rId11"/>
    <p:sldLayoutId id="2147483733" r:id="rId12"/>
    <p:sldLayoutId id="2147483736" r:id="rId13"/>
    <p:sldLayoutId id="2147483687" r:id="rId14"/>
    <p:sldLayoutId id="2147483706" r:id="rId15"/>
    <p:sldLayoutId id="2147483734" r:id="rId16"/>
    <p:sldLayoutId id="2147483705" r:id="rId17"/>
    <p:sldLayoutId id="2147483688" r:id="rId18"/>
    <p:sldLayoutId id="2147483694" r:id="rId19"/>
    <p:sldLayoutId id="2147483695" r:id="rId20"/>
    <p:sldLayoutId id="2147483735" r:id="rId21"/>
    <p:sldLayoutId id="2147483702" r:id="rId22"/>
    <p:sldLayoutId id="2147483700" r:id="rId23"/>
    <p:sldLayoutId id="2147483747" r:id="rId24"/>
    <p:sldLayoutId id="2147483710" r:id="rId25"/>
    <p:sldLayoutId id="2147483714" r:id="rId26"/>
    <p:sldLayoutId id="2147483713" r:id="rId27"/>
    <p:sldLayoutId id="2147483716" r:id="rId28"/>
    <p:sldLayoutId id="2147483715" r:id="rId29"/>
    <p:sldLayoutId id="2147483724" r:id="rId30"/>
    <p:sldLayoutId id="2147483726" r:id="rId31"/>
    <p:sldLayoutId id="2147483728" r:id="rId32"/>
    <p:sldLayoutId id="2147483723" r:id="rId33"/>
    <p:sldLayoutId id="2147483746" r:id="rId34"/>
    <p:sldLayoutId id="2147483732" r:id="rId35"/>
    <p:sldLayoutId id="2147483748" r:id="rId3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7" grpId="0" animBg="1"/>
      <p:bldP spid="7" grpId="8" animBg="1"/>
    </p:bldLst>
  </p:timing>
  <p:hf sldNum="0" hdr="0" ftr="0" dt="0"/>
  <p:txStyles>
    <p:titleStyle>
      <a:lvl1pPr algn="ctr" defTabSz="1632753" rtl="0" eaLnBrk="1" latinLnBrk="0" hangingPunct="1">
        <a:spcBef>
          <a:spcPct val="0"/>
        </a:spcBef>
        <a:buNone/>
        <a:defRPr kumimoji="1" sz="8000" kern="1000" spc="300" baseline="0">
          <a:solidFill>
            <a:schemeClr val="bg1"/>
          </a:solidFill>
          <a:effectLst>
            <a:innerShdw blurRad="63500" dist="50800">
              <a:prstClr val="black">
                <a:alpha val="50000"/>
              </a:prstClr>
            </a:innerShdw>
          </a:effectLst>
          <a:latin typeface="Bebas Neue Bold" pitchFamily="34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37455" y="2616200"/>
            <a:ext cx="15811501" cy="6573046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5"/>
          <p:cNvSpPr>
            <a:spLocks noGrp="1"/>
          </p:cNvSpPr>
          <p:nvPr>
            <p:ph type="ftr" sz="quarter" idx="3"/>
          </p:nvPr>
        </p:nvSpPr>
        <p:spPr>
          <a:xfrm>
            <a:off x="5002747" y="9743923"/>
            <a:ext cx="828092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6"/>
          <p:cNvSpPr>
            <a:spLocks noGrp="1"/>
          </p:cNvSpPr>
          <p:nvPr>
            <p:ph type="sldNum" sz="quarter" idx="4"/>
          </p:nvPr>
        </p:nvSpPr>
        <p:spPr>
          <a:xfrm>
            <a:off x="13906143" y="9669781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 rot="21600000">
            <a:off x="1211150" y="417975"/>
            <a:ext cx="15864114" cy="153285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400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8" r:id="rId4"/>
    <p:sldLayoutId id="2147483701" r:id="rId5"/>
    <p:sldLayoutId id="2147483704" r:id="rId6"/>
    <p:sldLayoutId id="2147483707" r:id="rId7"/>
    <p:sldLayoutId id="2147483708" r:id="rId8"/>
    <p:sldLayoutId id="2147483719" r:id="rId9"/>
    <p:sldLayoutId id="2147483720" r:id="rId10"/>
    <p:sldLayoutId id="2147483721" r:id="rId11"/>
    <p:sldLayoutId id="2147483722" r:id="rId12"/>
    <p:sldLayoutId id="2147483725" r:id="rId13"/>
    <p:sldLayoutId id="2147483739" r:id="rId14"/>
    <p:sldLayoutId id="2147483749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hf sldNum="0" hdr="0" ftr="0" dt="0"/>
  <p:txStyles>
    <p:titleStyle>
      <a:lvl1pPr algn="ctr" defTabSz="1632753" rtl="0" eaLnBrk="1" latinLnBrk="0" hangingPunct="1">
        <a:spcBef>
          <a:spcPct val="0"/>
        </a:spcBef>
        <a:buNone/>
        <a:defRPr kumimoji="1" sz="8000" kern="1000" spc="300" baseline="0">
          <a:solidFill>
            <a:schemeClr val="bg1"/>
          </a:solidFill>
          <a:effectLst>
            <a:innerShdw blurRad="63500" dist="50800">
              <a:prstClr val="black">
                <a:alpha val="50000"/>
              </a:prstClr>
            </a:innerShdw>
          </a:effectLst>
          <a:latin typeface="Bebas Neue Bold" pitchFamily="34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developers.google.com/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notify-bot.line.me/doc/e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tore.line.me/stickershop/showcase/top/en?page=1" TargetMode="Externa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AI&amp; Python Program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Crawler Project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sz="2400" dirty="0"/>
              <a:t>No.8 </a:t>
            </a:r>
            <a:r>
              <a:rPr kumimoji="1" lang="ja-JP" altLang="en-US" sz="2400"/>
              <a:t>陳柏翰</a:t>
            </a:r>
            <a:r>
              <a:rPr kumimoji="1" lang="zh-TW" altLang="en-US" sz="2400" dirty="0"/>
              <a:t> </a:t>
            </a:r>
            <a:endParaRPr kumimoji="1" lang="en-US" altLang="zh-TW" sz="2400" dirty="0"/>
          </a:p>
          <a:p>
            <a:r>
              <a:rPr lang="en-US" altLang="ja-JP" sz="2400" dirty="0"/>
              <a:t>gilbert8341699@gmail.com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77262482"/>
      </p:ext>
    </p:extLst>
  </p:cSld>
  <p:clrMapOvr>
    <a:masterClrMapping/>
  </p:clrMapOvr>
  <p:extLst>
    <p:ext uri="{E180D4A7-C9FB-4DFB-919C-405C955672EB}">
      <p14:showEvtLst xmlns:p14="http://schemas.microsoft.com/office/powerpoint/2010/main">
        <p14:playEvt time="4846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テキスト プレースホルダー 9"/>
          <p:cNvSpPr>
            <a:spLocks noGrp="1"/>
          </p:cNvSpPr>
          <p:nvPr>
            <p:ph type="body" sz="quarter" idx="17"/>
          </p:nvPr>
        </p:nvSpPr>
        <p:spPr>
          <a:xfrm>
            <a:off x="11980699" y="913030"/>
            <a:ext cx="6305714" cy="964895"/>
          </a:xfrm>
        </p:spPr>
        <p:txBody>
          <a:bodyPr/>
          <a:lstStyle/>
          <a:p>
            <a:r>
              <a:rPr lang="en-US" altLang="ja-JP" sz="3200" dirty="0"/>
              <a:t>Target: </a:t>
            </a:r>
            <a:endParaRPr lang="ja-JP" altLang="en-US" sz="3200"/>
          </a:p>
          <a:p>
            <a:endParaRPr lang="en-US" altLang="zh-TW" sz="1600" dirty="0">
              <a:solidFill>
                <a:srgbClr val="FF0000"/>
              </a:solidFill>
            </a:endParaRPr>
          </a:p>
        </p:txBody>
      </p:sp>
      <p:sp>
        <p:nvSpPr>
          <p:cNvPr id="26" name="テキスト プレースホルダー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sz="2000" dirty="0"/>
              <a:t>Position : Data Analyst  Auto-download </a:t>
            </a:r>
            <a:endParaRPr lang="ja-JP" altLang="en-US" sz="2000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23"/>
          </p:nvPr>
        </p:nvSpPr>
        <p:spPr>
          <a:xfrm>
            <a:off x="11843507" y="2670880"/>
            <a:ext cx="6305714" cy="964895"/>
          </a:xfrm>
        </p:spPr>
        <p:txBody>
          <a:bodyPr/>
          <a:lstStyle/>
          <a:p>
            <a:r>
              <a:rPr lang="en-US" altLang="zh-TW" sz="3200" dirty="0"/>
              <a:t>Real URL:  </a:t>
            </a:r>
            <a:endParaRPr lang="en-US" altLang="zh-TW" sz="3200" dirty="0">
              <a:solidFill>
                <a:srgbClr val="FF0000"/>
              </a:solidFill>
            </a:endParaRPr>
          </a:p>
        </p:txBody>
      </p:sp>
      <p:sp>
        <p:nvSpPr>
          <p:cNvPr id="29" name="テキスト プレースホルダー 13"/>
          <p:cNvSpPr>
            <a:spLocks noGrp="1"/>
          </p:cNvSpPr>
          <p:nvPr>
            <p:ph type="body" sz="quarter" idx="24"/>
          </p:nvPr>
        </p:nvSpPr>
        <p:spPr>
          <a:xfrm>
            <a:off x="11843508" y="3365453"/>
            <a:ext cx="6305713" cy="1457735"/>
          </a:xfrm>
        </p:spPr>
        <p:txBody>
          <a:bodyPr/>
          <a:lstStyle/>
          <a:p>
            <a:r>
              <a:rPr lang="en-US" altLang="zh-TW" sz="1400" u="sng" dirty="0">
                <a:solidFill>
                  <a:schemeClr val="bg1"/>
                </a:solidFill>
              </a:rPr>
              <a:t>https://</a:t>
            </a:r>
            <a:r>
              <a:rPr lang="en-US" altLang="zh-TW" sz="1400" u="sng" dirty="0" err="1">
                <a:solidFill>
                  <a:schemeClr val="bg1"/>
                </a:solidFill>
              </a:rPr>
              <a:t>www.linkedin.com</a:t>
            </a:r>
            <a:r>
              <a:rPr lang="en-US" altLang="zh-TW" sz="1400" u="sng" dirty="0">
                <a:solidFill>
                  <a:schemeClr val="bg1"/>
                </a:solidFill>
              </a:rPr>
              <a:t>/jobs-guest/jobs/</a:t>
            </a:r>
            <a:r>
              <a:rPr lang="en-US" altLang="zh-TW" sz="1400" u="sng" dirty="0" err="1">
                <a:solidFill>
                  <a:schemeClr val="bg1"/>
                </a:solidFill>
              </a:rPr>
              <a:t>api</a:t>
            </a:r>
            <a:r>
              <a:rPr lang="en-US" altLang="zh-TW" sz="1400" u="sng" dirty="0">
                <a:solidFill>
                  <a:schemeClr val="bg1"/>
                </a:solidFill>
              </a:rPr>
              <a:t>/</a:t>
            </a:r>
            <a:r>
              <a:rPr lang="en-US" altLang="zh-TW" sz="1400" u="sng" dirty="0" err="1">
                <a:solidFill>
                  <a:schemeClr val="bg1"/>
                </a:solidFill>
              </a:rPr>
              <a:t>seeMoreJobPostings</a:t>
            </a:r>
            <a:r>
              <a:rPr lang="en-US" altLang="zh-TW" sz="1400" u="sng" dirty="0">
                <a:solidFill>
                  <a:schemeClr val="bg1"/>
                </a:solidFill>
              </a:rPr>
              <a:t>/</a:t>
            </a:r>
            <a:r>
              <a:rPr lang="en-US" altLang="zh-TW" sz="1400" u="sng" dirty="0" err="1">
                <a:solidFill>
                  <a:schemeClr val="bg1"/>
                </a:solidFill>
              </a:rPr>
              <a:t>search?geoId</a:t>
            </a:r>
            <a:r>
              <a:rPr lang="en-US" altLang="zh-TW" sz="1400" u="sng" dirty="0">
                <a:solidFill>
                  <a:schemeClr val="bg1"/>
                </a:solidFill>
              </a:rPr>
              <a:t>=104187078&amp;keywords=data%20analyst&amp;start=</a:t>
            </a:r>
          </a:p>
          <a:p>
            <a:r>
              <a:rPr lang="en-US" altLang="zh-TW" sz="1400" b="1" dirty="0">
                <a:solidFill>
                  <a:srgbClr val="FF0000"/>
                </a:solidFill>
              </a:rPr>
              <a:t>+ str(</a:t>
            </a:r>
            <a:r>
              <a:rPr lang="en-US" altLang="zh-TW" sz="1400" b="1" dirty="0" err="1">
                <a:solidFill>
                  <a:srgbClr val="FF0000"/>
                </a:solidFill>
              </a:rPr>
              <a:t>i</a:t>
            </a:r>
            <a:r>
              <a:rPr lang="en-US" altLang="zh-TW" sz="1400" b="1" dirty="0">
                <a:solidFill>
                  <a:srgbClr val="FF0000"/>
                </a:solidFill>
              </a:rPr>
              <a:t>)+</a:t>
            </a:r>
          </a:p>
          <a:p>
            <a:r>
              <a:rPr lang="en-US" altLang="zh-TW" sz="1400" u="sng" dirty="0">
                <a:solidFill>
                  <a:schemeClr val="bg1"/>
                </a:solidFill>
              </a:rPr>
              <a:t>"&amp;redirect=</a:t>
            </a:r>
            <a:r>
              <a:rPr lang="en-US" altLang="zh-TW" sz="1400" u="sng" dirty="0" err="1">
                <a:solidFill>
                  <a:schemeClr val="bg1"/>
                </a:solidFill>
              </a:rPr>
              <a:t>false&amp;position</a:t>
            </a:r>
            <a:r>
              <a:rPr lang="en-US" altLang="zh-TW" sz="1400" u="sng" dirty="0">
                <a:solidFill>
                  <a:schemeClr val="bg1"/>
                </a:solidFill>
              </a:rPr>
              <a:t>=1&amp;pageNum=0”</a:t>
            </a:r>
          </a:p>
        </p:txBody>
      </p:sp>
      <p:sp>
        <p:nvSpPr>
          <p:cNvPr id="31" name="テキスト プレースホルダー 15"/>
          <p:cNvSpPr>
            <a:spLocks noGrp="1"/>
          </p:cNvSpPr>
          <p:nvPr>
            <p:ph type="body" sz="quarter" idx="26"/>
          </p:nvPr>
        </p:nvSpPr>
        <p:spPr>
          <a:xfrm>
            <a:off x="11843507" y="4428730"/>
            <a:ext cx="6305713" cy="964895"/>
          </a:xfrm>
        </p:spPr>
        <p:txBody>
          <a:bodyPr/>
          <a:lstStyle/>
          <a:p>
            <a:r>
              <a:rPr lang="en-US" altLang="zh-TW" sz="3200" dirty="0"/>
              <a:t>To get the IDs of every Jobs</a:t>
            </a:r>
            <a:endParaRPr lang="en-US" altLang="zh-TW" sz="4800" dirty="0"/>
          </a:p>
        </p:txBody>
      </p:sp>
      <p:sp>
        <p:nvSpPr>
          <p:cNvPr id="32" name="テキスト プレースホルダー 1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4" name="テキスト プレースホルダー 1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TW" sz="3200" dirty="0"/>
              <a:t>Use IDs to crawl the Job info.</a:t>
            </a:r>
          </a:p>
        </p:txBody>
      </p:sp>
      <p:sp>
        <p:nvSpPr>
          <p:cNvPr id="35" name="テキスト プレースホルダー 1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TW" b="1" dirty="0"/>
              <a:t>(</a:t>
            </a:r>
            <a:r>
              <a:rPr lang="en-US" altLang="zh-TW" sz="2000" dirty="0"/>
              <a:t>Position/Company/Description/Location…)</a:t>
            </a:r>
          </a:p>
        </p:txBody>
      </p:sp>
      <p:sp>
        <p:nvSpPr>
          <p:cNvPr id="37" name="テキスト プレースホルダー 21"/>
          <p:cNvSpPr>
            <a:spLocks noGrp="1"/>
          </p:cNvSpPr>
          <p:nvPr>
            <p:ph type="body" sz="quarter" idx="32"/>
          </p:nvPr>
        </p:nvSpPr>
        <p:spPr>
          <a:xfrm>
            <a:off x="11843507" y="7944428"/>
            <a:ext cx="6442906" cy="964895"/>
          </a:xfrm>
        </p:spPr>
        <p:txBody>
          <a:bodyPr/>
          <a:lstStyle/>
          <a:p>
            <a:r>
              <a:rPr kumimoji="1" lang="en-US" altLang="ja-JP" sz="2800" dirty="0"/>
              <a:t>Download to .csv and google worksheet</a:t>
            </a:r>
            <a:endParaRPr kumimoji="1" lang="ja-JP" altLang="en-US" sz="3200" dirty="0"/>
          </a:p>
        </p:txBody>
      </p:sp>
      <p:sp>
        <p:nvSpPr>
          <p:cNvPr id="38" name="テキスト プレースホルダー 2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ja-JP" dirty="0"/>
              <a:t>Plus: send the link of sheet via </a:t>
            </a:r>
            <a:r>
              <a:rPr lang="en-US" altLang="ja-JP" b="1" dirty="0"/>
              <a:t>Line Notify</a:t>
            </a:r>
            <a:endParaRPr kumimoji="1" lang="ja-JP" altLang="en-US" b="1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kumimoji="1" lang="en-US" altLang="ja-JP" dirty="0"/>
              <a:t>Job list </a:t>
            </a:r>
            <a:r>
              <a:rPr lang="en-US" altLang="ja-JP" dirty="0"/>
              <a:t>Auto-</a:t>
            </a:r>
            <a:r>
              <a:rPr kumimoji="1" lang="en-US" altLang="ja-JP" dirty="0"/>
              <a:t>download to .csv and google worksheet</a:t>
            </a:r>
            <a:endParaRPr kumimoji="1" lang="ja-JP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51C1771-3AEA-7241-8A33-F232231A0528}"/>
              </a:ext>
            </a:extLst>
          </p:cNvPr>
          <p:cNvSpPr txBox="1"/>
          <p:nvPr/>
        </p:nvSpPr>
        <p:spPr>
          <a:xfrm>
            <a:off x="11039881" y="1267822"/>
            <a:ext cx="55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kumimoji="1"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8B90D6F-1C29-DA4C-9A36-094349751F81}"/>
              </a:ext>
            </a:extLst>
          </p:cNvPr>
          <p:cNvSpPr txBox="1"/>
          <p:nvPr/>
        </p:nvSpPr>
        <p:spPr>
          <a:xfrm>
            <a:off x="11039881" y="3051000"/>
            <a:ext cx="55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60EC7CB-3CB8-5845-89B1-544CB7693E0E}"/>
              </a:ext>
            </a:extLst>
          </p:cNvPr>
          <p:cNvSpPr txBox="1"/>
          <p:nvPr/>
        </p:nvSpPr>
        <p:spPr>
          <a:xfrm>
            <a:off x="11039881" y="4761758"/>
            <a:ext cx="55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1E62E10-23A5-C046-ACA9-BD7F02EF571E}"/>
              </a:ext>
            </a:extLst>
          </p:cNvPr>
          <p:cNvSpPr txBox="1"/>
          <p:nvPr/>
        </p:nvSpPr>
        <p:spPr>
          <a:xfrm>
            <a:off x="11039881" y="6566700"/>
            <a:ext cx="55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BD76DF0-C862-C64F-8981-A15C0E56F32D}"/>
              </a:ext>
            </a:extLst>
          </p:cNvPr>
          <p:cNvSpPr txBox="1"/>
          <p:nvPr/>
        </p:nvSpPr>
        <p:spPr>
          <a:xfrm>
            <a:off x="11039881" y="8260523"/>
            <a:ext cx="55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42DC61FD-88E0-7243-92BE-CA3435E15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45" y="390226"/>
            <a:ext cx="2568661" cy="1045608"/>
          </a:xfrm>
          <a:prstGeom prst="rect">
            <a:avLst/>
          </a:prstGeom>
        </p:spPr>
      </p:pic>
      <p:pic>
        <p:nvPicPr>
          <p:cNvPr id="23" name="內容版面配置區 5">
            <a:extLst>
              <a:ext uri="{FF2B5EF4-FFF2-40B4-BE49-F238E27FC236}">
                <a16:creationId xmlns:a16="http://schemas.microsoft.com/office/drawing/2014/main" id="{D67F4655-D052-C241-9E66-DDD5052C1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58" y="3153326"/>
            <a:ext cx="8879059" cy="53302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6087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kumimoji="1" lang="en-US" altLang="ja-JP" sz="1050" dirty="0"/>
              <a:t>.</a:t>
            </a:r>
            <a:endParaRPr kumimoji="1" lang="ja-JP" altLang="en-US" sz="1050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2"/>
          </p:nvPr>
        </p:nvSpPr>
        <p:spPr>
          <a:xfrm>
            <a:off x="1402346" y="8301777"/>
            <a:ext cx="15811500" cy="617976"/>
          </a:xfrm>
        </p:spPr>
        <p:txBody>
          <a:bodyPr/>
          <a:lstStyle/>
          <a:p>
            <a:r>
              <a:rPr lang="en-US" altLang="zh-TW" sz="2000" u="sng" dirty="0"/>
              <a:t>https://</a:t>
            </a:r>
            <a:r>
              <a:rPr lang="en-US" altLang="zh-TW" sz="2000" u="sng" dirty="0" err="1"/>
              <a:t>www.linkedin.com</a:t>
            </a:r>
            <a:r>
              <a:rPr lang="en-US" altLang="zh-TW" sz="2000" u="sng" dirty="0"/>
              <a:t>/jobs-guest/jobs/</a:t>
            </a:r>
            <a:r>
              <a:rPr lang="en-US" altLang="zh-TW" sz="2000" u="sng" dirty="0" err="1"/>
              <a:t>api</a:t>
            </a:r>
            <a:r>
              <a:rPr lang="en-US" altLang="zh-TW" sz="2000" u="sng" dirty="0"/>
              <a:t>/</a:t>
            </a:r>
            <a:r>
              <a:rPr lang="en-US" altLang="zh-TW" sz="2000" u="sng" dirty="0" err="1"/>
              <a:t>seeMoreJobPostings</a:t>
            </a:r>
            <a:r>
              <a:rPr lang="en-US" altLang="zh-TW" sz="2000" u="sng" dirty="0"/>
              <a:t>/</a:t>
            </a:r>
            <a:r>
              <a:rPr lang="en-US" altLang="zh-TW" sz="2000" u="sng" dirty="0" err="1"/>
              <a:t>search?geoId</a:t>
            </a:r>
            <a:r>
              <a:rPr lang="en-US" altLang="zh-TW" sz="2000" u="sng" dirty="0"/>
              <a:t>=104187078&amp;keywords=data%20analyst&amp;start=</a:t>
            </a:r>
          </a:p>
          <a:p>
            <a:r>
              <a:rPr lang="en-US" altLang="zh-TW" sz="2000" b="1" dirty="0">
                <a:solidFill>
                  <a:srgbClr val="FF0000"/>
                </a:solidFill>
              </a:rPr>
              <a:t>+ page: 0, 25, 50, 75 +</a:t>
            </a:r>
          </a:p>
          <a:p>
            <a:r>
              <a:rPr lang="en-US" altLang="zh-TW" sz="2000" u="sng" dirty="0"/>
              <a:t>"&amp;redirect=</a:t>
            </a:r>
            <a:r>
              <a:rPr lang="en-US" altLang="zh-TW" sz="2000" u="sng" dirty="0" err="1"/>
              <a:t>false&amp;position</a:t>
            </a:r>
            <a:r>
              <a:rPr lang="en-US" altLang="zh-TW" sz="2000" u="sng" dirty="0"/>
              <a:t>=1&amp;pageNum=0”</a:t>
            </a:r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68CB7645-1079-3345-B698-1AC4511A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401" y="2892039"/>
            <a:ext cx="6039578" cy="3871641"/>
          </a:xfrm>
          <a:prstGeom prst="rect">
            <a:avLst/>
          </a:prstGeom>
        </p:spPr>
      </p:pic>
      <p:pic>
        <p:nvPicPr>
          <p:cNvPr id="10" name="內容版面配置區 6" descr="一張含有 文字 的圖片&#10;&#10;自動產生的描述">
            <a:extLst>
              <a:ext uri="{FF2B5EF4-FFF2-40B4-BE49-F238E27FC236}">
                <a16:creationId xmlns:a16="http://schemas.microsoft.com/office/drawing/2014/main" id="{D8ADEF8A-C269-8D44-A509-547820CD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8509" y="2861900"/>
            <a:ext cx="5805645" cy="3880575"/>
          </a:xfrm>
          <a:prstGeom prst="rect">
            <a:avLst/>
          </a:prstGeom>
        </p:spPr>
      </p:pic>
      <p:pic>
        <p:nvPicPr>
          <p:cNvPr id="11" name="內容版面配置區 4">
            <a:extLst>
              <a:ext uri="{FF2B5EF4-FFF2-40B4-BE49-F238E27FC236}">
                <a16:creationId xmlns:a16="http://schemas.microsoft.com/office/drawing/2014/main" id="{E425D1D5-4EFF-964E-8FEF-E7C98234C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8696" y="287129"/>
            <a:ext cx="2568661" cy="1045608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B01947CE-6DFE-6B4C-A439-836F25B4A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892" y="2892039"/>
            <a:ext cx="7328465" cy="387164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662EF1E-488B-CB45-80B0-61BA8991FFC7}"/>
              </a:ext>
            </a:extLst>
          </p:cNvPr>
          <p:cNvSpPr txBox="1"/>
          <p:nvPr/>
        </p:nvSpPr>
        <p:spPr>
          <a:xfrm>
            <a:off x="1668531" y="1728306"/>
            <a:ext cx="14949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chemeClr val="bg1"/>
                </a:solidFill>
              </a:rPr>
              <a:t>Use page number to determine how much jobs would like to download</a:t>
            </a:r>
            <a:endParaRPr kumimoji="1" lang="zh-TW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1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kumimoji="1" lang="en-US" altLang="ja-JP" sz="1050" dirty="0"/>
              <a:t>.</a:t>
            </a:r>
            <a:endParaRPr kumimoji="1" lang="ja-JP" altLang="en-US" sz="1050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2"/>
          </p:nvPr>
        </p:nvSpPr>
        <p:spPr>
          <a:xfrm>
            <a:off x="592256" y="1964886"/>
            <a:ext cx="15811500" cy="617976"/>
          </a:xfrm>
        </p:spPr>
        <p:txBody>
          <a:bodyPr/>
          <a:lstStyle/>
          <a:p>
            <a:r>
              <a:rPr lang="en-US" altLang="zh-TW" sz="3600" b="1" dirty="0"/>
              <a:t>Find the necessary info. Of the Jobs: </a:t>
            </a:r>
            <a:r>
              <a:rPr lang="en-US" altLang="zh-TW" sz="3600" dirty="0"/>
              <a:t>Position/Company/</a:t>
            </a:r>
            <a:r>
              <a:rPr lang="en-US" altLang="zh-TW" sz="4000" dirty="0"/>
              <a:t>Description</a:t>
            </a:r>
            <a:r>
              <a:rPr lang="en-US" altLang="zh-TW" sz="3600" dirty="0"/>
              <a:t>/Location…</a:t>
            </a:r>
          </a:p>
          <a:p>
            <a:endParaRPr lang="en-US" altLang="zh-TW" sz="3600" u="sng" dirty="0"/>
          </a:p>
        </p:txBody>
      </p:sp>
      <p:pic>
        <p:nvPicPr>
          <p:cNvPr id="11" name="內容版面配置區 4">
            <a:extLst>
              <a:ext uri="{FF2B5EF4-FFF2-40B4-BE49-F238E27FC236}">
                <a16:creationId xmlns:a16="http://schemas.microsoft.com/office/drawing/2014/main" id="{E425D1D5-4EFF-964E-8FEF-E7C98234C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634" y="434820"/>
            <a:ext cx="2568661" cy="1045608"/>
          </a:xfrm>
          <a:prstGeom prst="rect">
            <a:avLst/>
          </a:prstGeom>
        </p:spPr>
      </p:pic>
      <p:pic>
        <p:nvPicPr>
          <p:cNvPr id="12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A11CBF47-6384-7240-BB96-CE73542E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582" y="3098231"/>
            <a:ext cx="7315200" cy="3644244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2259364-BF5E-D444-8D68-0350B7C3E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214" y="3067321"/>
            <a:ext cx="7264617" cy="364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9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1050" dirty="0"/>
              <a:t>.</a:t>
            </a:r>
            <a:endParaRPr kumimoji="1" lang="ja-JP" altLang="en-US" sz="1050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4294967295"/>
          </p:nvPr>
        </p:nvSpPr>
        <p:spPr>
          <a:xfrm>
            <a:off x="5227771" y="761864"/>
            <a:ext cx="15811500" cy="846576"/>
          </a:xfrm>
        </p:spPr>
        <p:txBody>
          <a:bodyPr>
            <a:normAutofit/>
          </a:bodyPr>
          <a:lstStyle/>
          <a:p>
            <a:r>
              <a:rPr lang="en-US" altLang="ja-JP" sz="4000" dirty="0"/>
              <a:t>Save the data to .csv file</a:t>
            </a:r>
            <a:endParaRPr kumimoji="1" lang="ja-JP" altLang="en-US" sz="4000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4294967295"/>
          </p:nvPr>
        </p:nvSpPr>
        <p:spPr>
          <a:xfrm>
            <a:off x="8817047" y="4203700"/>
            <a:ext cx="8231909" cy="846576"/>
          </a:xfrm>
        </p:spPr>
        <p:txBody>
          <a:bodyPr/>
          <a:lstStyle/>
          <a:p>
            <a:r>
              <a:rPr lang="en-US" altLang="ja-JP" dirty="0"/>
              <a:t>Difficulty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4294967295"/>
          </p:nvPr>
        </p:nvSpPr>
        <p:spPr>
          <a:xfrm>
            <a:off x="8811491" y="5016499"/>
            <a:ext cx="8231909" cy="3052325"/>
          </a:xfrm>
        </p:spPr>
        <p:txBody>
          <a:bodyPr/>
          <a:lstStyle/>
          <a:p>
            <a:r>
              <a:rPr lang="en-US" altLang="zh-TW" dirty="0"/>
              <a:t>(1) 403 Forbidden/CSRF  Failed: Add Header+ CSRF token</a:t>
            </a:r>
          </a:p>
          <a:p>
            <a:endParaRPr lang="en-US" altLang="zh-TW" dirty="0"/>
          </a:p>
          <a:p>
            <a:r>
              <a:rPr lang="en-US" altLang="zh-TW" dirty="0"/>
              <a:t>(2) Version Update Frequency</a:t>
            </a:r>
          </a:p>
          <a:p>
            <a:endParaRPr lang="en-US" altLang="zh-TW" dirty="0"/>
          </a:p>
          <a:p>
            <a:r>
              <a:rPr lang="en-US" altLang="zh-TW" dirty="0"/>
              <a:t>(2-1) Different data Format(JSON/HTML) or missing data: </a:t>
            </a:r>
          </a:p>
          <a:p>
            <a:r>
              <a:rPr lang="en-US" altLang="zh-TW" dirty="0"/>
              <a:t>         Use Try &amp; Except </a:t>
            </a:r>
          </a:p>
          <a:p>
            <a:endParaRPr lang="en-US" altLang="zh-TW" dirty="0"/>
          </a:p>
        </p:txBody>
      </p:sp>
      <p:pic>
        <p:nvPicPr>
          <p:cNvPr id="14" name="圖片 13" descr="一張含有 文字, 桌 的圖片&#10;&#10;自動產生的描述">
            <a:extLst>
              <a:ext uri="{FF2B5EF4-FFF2-40B4-BE49-F238E27FC236}">
                <a16:creationId xmlns:a16="http://schemas.microsoft.com/office/drawing/2014/main" id="{26E59914-9E42-3848-9967-41C147738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51" y="3928365"/>
            <a:ext cx="7103052" cy="3856735"/>
          </a:xfrm>
          <a:prstGeom prst="rect">
            <a:avLst/>
          </a:prstGeom>
        </p:spPr>
      </p:pic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16A371B9-65AD-1A4B-8665-33196C08E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731" y="662348"/>
            <a:ext cx="2568661" cy="10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1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版面配置區 11">
            <a:extLst>
              <a:ext uri="{FF2B5EF4-FFF2-40B4-BE49-F238E27FC236}">
                <a16:creationId xmlns:a16="http://schemas.microsoft.com/office/drawing/2014/main" id="{48050672-80C7-B145-87C9-F318953D06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r="625"/>
          <a:stretch>
            <a:fillRect/>
          </a:stretch>
        </p:blipFill>
        <p:spPr/>
      </p:pic>
      <p:sp>
        <p:nvSpPr>
          <p:cNvPr id="2" name="図プレースホルダー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3" name="テキスト プレースホルダー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dirty="0"/>
              <a:t>(1)Google Developers Console : </a:t>
            </a:r>
            <a:r>
              <a:rPr lang="en-US" altLang="ja-JP" dirty="0">
                <a:hlinkClick r:id="rId3"/>
              </a:rPr>
              <a:t>https://console.developers.google.com</a:t>
            </a:r>
            <a:r>
              <a:rPr lang="en-US" altLang="ja-JP" dirty="0"/>
              <a:t>/</a:t>
            </a:r>
          </a:p>
          <a:p>
            <a:endParaRPr lang="en-US" altLang="ja-JP" dirty="0"/>
          </a:p>
          <a:p>
            <a:r>
              <a:rPr lang="en-US" altLang="ja-JP" dirty="0"/>
              <a:t>(2)Line Notify: </a:t>
            </a:r>
            <a:r>
              <a:rPr lang="en-US" altLang="ja-JP" dirty="0">
                <a:hlinkClick r:id="rId4"/>
              </a:rPr>
              <a:t>https://notify-bot.line.me/doc/en/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8" name="圖片版面配置區 7" descr="一張含有 桌 的圖片&#10;&#10;自動產生的描述">
            <a:extLst>
              <a:ext uri="{FF2B5EF4-FFF2-40B4-BE49-F238E27FC236}">
                <a16:creationId xmlns:a16="http://schemas.microsoft.com/office/drawing/2014/main" id="{6ED7FBF9-EEEF-4348-9DD4-F21337806010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" r="3893"/>
          <a:stretch>
            <a:fillRect/>
          </a:stretch>
        </p:blipFill>
        <p:spPr/>
      </p:pic>
      <p:sp>
        <p:nvSpPr>
          <p:cNvPr id="10" name="タイトル 9"/>
          <p:cNvSpPr>
            <a:spLocks noGrp="1"/>
          </p:cNvSpPr>
          <p:nvPr>
            <p:ph type="title" idx="4294967295"/>
          </p:nvPr>
        </p:nvSpPr>
        <p:spPr>
          <a:xfrm rot="21600000">
            <a:off x="689721" y="7358048"/>
            <a:ext cx="6559529" cy="1558332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DIGITAL WORKS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3"/>
          </p:nvPr>
        </p:nvSpPr>
        <p:spPr>
          <a:xfrm>
            <a:off x="1" y="8743847"/>
            <a:ext cx="7613036" cy="1616415"/>
          </a:xfrm>
        </p:spPr>
        <p:txBody>
          <a:bodyPr/>
          <a:lstStyle/>
          <a:p>
            <a:r>
              <a:rPr lang="en-US" altLang="ja-JP" dirty="0"/>
              <a:t>Plus: auto-export data to google worksheet</a:t>
            </a:r>
          </a:p>
          <a:p>
            <a:r>
              <a:rPr lang="en-US" altLang="ja-JP" dirty="0"/>
              <a:t>Auto-send the Notification via Line</a:t>
            </a:r>
          </a:p>
          <a:p>
            <a:endParaRPr lang="ja-JP" altLang="en-US" dirty="0"/>
          </a:p>
        </p:txBody>
      </p: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8F9D91F0-0D60-014D-AD23-36246D575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634" y="3785998"/>
            <a:ext cx="1640119" cy="2857878"/>
          </a:xfrm>
          <a:prstGeom prst="rect">
            <a:avLst/>
          </a:prstGeom>
        </p:spPr>
      </p:pic>
      <p:pic>
        <p:nvPicPr>
          <p:cNvPr id="14" name="內容版面配置區 4">
            <a:extLst>
              <a:ext uri="{FF2B5EF4-FFF2-40B4-BE49-F238E27FC236}">
                <a16:creationId xmlns:a16="http://schemas.microsoft.com/office/drawing/2014/main" id="{F26DB9AD-F1C0-E34E-90C3-EC1B70D69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58741" y="346555"/>
            <a:ext cx="2568661" cy="10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8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1050" dirty="0"/>
              <a:t>.</a:t>
            </a:r>
            <a:endParaRPr kumimoji="1" lang="ja-JP" altLang="en-US" sz="1050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4294967295"/>
          </p:nvPr>
        </p:nvSpPr>
        <p:spPr>
          <a:xfrm>
            <a:off x="1237456" y="1803400"/>
            <a:ext cx="15811500" cy="617976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sz="4000" dirty="0"/>
              <a:t>Save the data to google worksheet</a:t>
            </a:r>
            <a:endParaRPr kumimoji="1" lang="ja-JP" altLang="en-US" sz="4000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4294967295"/>
          </p:nvPr>
        </p:nvSpPr>
        <p:spPr>
          <a:xfrm>
            <a:off x="8735914" y="3474354"/>
            <a:ext cx="8231909" cy="846576"/>
          </a:xfrm>
        </p:spPr>
        <p:txBody>
          <a:bodyPr/>
          <a:lstStyle/>
          <a:p>
            <a:r>
              <a:rPr lang="en-US" altLang="ja-JP" dirty="0"/>
              <a:t>Difficulty(API Limitation- sleep)</a:t>
            </a:r>
            <a:endParaRPr kumimoji="1" lang="ja-JP" altLang="en-US" dirty="0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16A371B9-65AD-1A4B-8665-33196C08E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731" y="662348"/>
            <a:ext cx="2568661" cy="1045608"/>
          </a:xfrm>
          <a:prstGeom prst="rect">
            <a:avLst/>
          </a:prstGeom>
        </p:spPr>
      </p:pic>
      <p:pic>
        <p:nvPicPr>
          <p:cNvPr id="10" name="圖片版面配置區 7" descr="一張含有 桌 的圖片&#10;&#10;自動產生的描述">
            <a:extLst>
              <a:ext uri="{FF2B5EF4-FFF2-40B4-BE49-F238E27FC236}">
                <a16:creationId xmlns:a16="http://schemas.microsoft.com/office/drawing/2014/main" id="{9D9D617C-3353-AB40-A077-4935A6920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" r="3893"/>
          <a:stretch>
            <a:fillRect/>
          </a:stretch>
        </p:blipFill>
        <p:spPr>
          <a:xfrm>
            <a:off x="1402346" y="3973370"/>
            <a:ext cx="7166108" cy="3906776"/>
          </a:xfrm>
          <a:prstGeom prst="rect">
            <a:avLst/>
          </a:prstGeom>
        </p:spPr>
      </p:pic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501CBBA0-51FC-D745-90C0-96C12321E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86" y="4346257"/>
            <a:ext cx="8601115" cy="3239627"/>
          </a:xfrm>
          <a:prstGeom prst="rect">
            <a:avLst/>
          </a:prstGeom>
        </p:spPr>
      </p:pic>
      <p:pic>
        <p:nvPicPr>
          <p:cNvPr id="15" name="圖片 14" descr="一張含有 文字 的圖片&#10;&#10;自動產生的描述">
            <a:extLst>
              <a:ext uri="{FF2B5EF4-FFF2-40B4-BE49-F238E27FC236}">
                <a16:creationId xmlns:a16="http://schemas.microsoft.com/office/drawing/2014/main" id="{FA9C93A3-9554-9043-9C9C-B11573F14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01" y="3897642"/>
            <a:ext cx="7330998" cy="405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41C9AE80-A93E-DB4F-B188-8D075B341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86" y="3593014"/>
            <a:ext cx="6525681" cy="469586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1100" dirty="0"/>
              <a:t>.</a:t>
            </a:r>
            <a:endParaRPr kumimoji="1" lang="ja-JP" altLang="en-US" sz="1100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4294967295"/>
          </p:nvPr>
        </p:nvSpPr>
        <p:spPr>
          <a:xfrm>
            <a:off x="1237456" y="1803400"/>
            <a:ext cx="15811500" cy="617976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sz="4000" dirty="0"/>
              <a:t>Send the link of google sheet via Line Notify</a:t>
            </a:r>
            <a:endParaRPr kumimoji="1" lang="ja-JP" altLang="en-US" sz="4000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4294967295"/>
          </p:nvPr>
        </p:nvSpPr>
        <p:spPr>
          <a:xfrm>
            <a:off x="8827263" y="3372788"/>
            <a:ext cx="8231909" cy="846576"/>
          </a:xfrm>
        </p:spPr>
        <p:txBody>
          <a:bodyPr/>
          <a:lstStyle/>
          <a:p>
            <a:r>
              <a:rPr lang="en-US" altLang="ja-JP" dirty="0"/>
              <a:t>Difficulty(API setting)</a:t>
            </a:r>
            <a:endParaRPr kumimoji="1" lang="ja-JP" altLang="en-US" dirty="0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16A371B9-65AD-1A4B-8665-33196C08E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731" y="662348"/>
            <a:ext cx="2568661" cy="104560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BBC905A-AEF9-DA4D-9650-1FFC3F4CD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08" y="4219364"/>
            <a:ext cx="6080373" cy="402073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25CCBC3E-662F-0448-A5D4-EDA26C7D5B14}"/>
              </a:ext>
            </a:extLst>
          </p:cNvPr>
          <p:cNvSpPr txBox="1"/>
          <p:nvPr/>
        </p:nvSpPr>
        <p:spPr>
          <a:xfrm>
            <a:off x="2032416" y="8904021"/>
            <a:ext cx="15165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</a:t>
            </a:r>
            <a:r>
              <a:rPr lang="en-US" altLang="zh-TW" dirty="0" err="1">
                <a:solidFill>
                  <a:schemeClr val="bg1"/>
                </a:solidFill>
              </a:rPr>
              <a:t>github.com</a:t>
            </a:r>
            <a:r>
              <a:rPr lang="en-US" altLang="zh-TW" dirty="0">
                <a:solidFill>
                  <a:schemeClr val="bg1"/>
                </a:solidFill>
              </a:rPr>
              <a:t>/gilbert83416/NTUT-Crawler-Project/blob/main/</a:t>
            </a:r>
            <a:r>
              <a:rPr lang="en-US" altLang="zh-TW" dirty="0" err="1">
                <a:solidFill>
                  <a:schemeClr val="bg1"/>
                </a:solidFill>
              </a:rPr>
              <a:t>Project_linkedin.ipynb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04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F5D1C-F28C-3D4D-BFCF-FB4A4347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Prospect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F0FE51D-AE3F-1A45-9EA9-9A6F3DAFF7B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8134" y="4295337"/>
            <a:ext cx="2070144" cy="846576"/>
          </a:xfrm>
        </p:spPr>
        <p:txBody>
          <a:bodyPr/>
          <a:lstStyle/>
          <a:p>
            <a:r>
              <a:rPr kumimoji="1" lang="en-US" altLang="zh-TW" dirty="0"/>
              <a:t>Schedule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574DE528-F2C2-7448-96BD-3D78C5A357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699699" y="6992308"/>
            <a:ext cx="2070144" cy="846576"/>
          </a:xfrm>
        </p:spPr>
        <p:txBody>
          <a:bodyPr/>
          <a:lstStyle/>
          <a:p>
            <a:r>
              <a:rPr kumimoji="1" lang="en-US" altLang="zh-TW" dirty="0"/>
              <a:t>Any position</a:t>
            </a:r>
            <a:endParaRPr kumimoji="1"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54EA89B3-D19B-AF4D-914C-A777D48725C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514399" y="6922584"/>
            <a:ext cx="2070144" cy="846576"/>
          </a:xfrm>
        </p:spPr>
        <p:txBody>
          <a:bodyPr/>
          <a:lstStyle/>
          <a:p>
            <a:r>
              <a:rPr kumimoji="1" lang="en-US" altLang="zh-TW" dirty="0"/>
              <a:t>Key word</a:t>
            </a:r>
            <a:endParaRPr kumimoji="1" lang="zh-TW" altLang="en-US" dirty="0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3393A619-6DCD-3244-98E1-4C8D711A7E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TW" dirty="0"/>
              <a:t>Download the data by schedule</a:t>
            </a:r>
            <a:endParaRPr kumimoji="1" lang="zh-TW" altLang="en-US" dirty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2821975F-CDB1-584E-943A-E04544637B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kumimoji="1" lang="en-US" altLang="zh-TW" dirty="0"/>
              <a:t>User can input the position what ever</a:t>
            </a:r>
          </a:p>
          <a:p>
            <a:r>
              <a:rPr lang="en-US" altLang="zh-TW" dirty="0"/>
              <a:t>They want to search</a:t>
            </a:r>
            <a:endParaRPr kumimoji="1"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E09F794D-7337-FD4E-A710-E9B841B2D06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15586" y="6583660"/>
            <a:ext cx="4990747" cy="1856659"/>
          </a:xfrm>
        </p:spPr>
        <p:txBody>
          <a:bodyPr/>
          <a:lstStyle/>
          <a:p>
            <a:pPr algn="l"/>
            <a:r>
              <a:rPr kumimoji="1" lang="en-US" altLang="zh-TW" dirty="0"/>
              <a:t>Find the key word and skills in the position by word cloud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6305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endParaRPr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Thank you</a:t>
            </a:r>
            <a:endParaRPr kumimoji="1" lang="ja-JP" altLang="en-US" dirty="0"/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Q&amp;A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2259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kumimoji="1" lang="en-US" altLang="ja-JP" sz="200" dirty="0"/>
              <a:t>.</a:t>
            </a:r>
            <a:endParaRPr kumimoji="1" lang="ja-JP" altLang="en-US" sz="200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sz="4400" dirty="0"/>
              <a:t>INTRODUCTION</a:t>
            </a:r>
            <a:endParaRPr kumimoji="1" lang="ja-JP" altLang="en-US" sz="4400" dirty="0"/>
          </a:p>
        </p:txBody>
      </p:sp>
      <p:pic>
        <p:nvPicPr>
          <p:cNvPr id="12" name="圖片版面配置區 11">
            <a:extLst>
              <a:ext uri="{FF2B5EF4-FFF2-40B4-BE49-F238E27FC236}">
                <a16:creationId xmlns:a16="http://schemas.microsoft.com/office/drawing/2014/main" id="{EB2F50B9-E78F-3B43-B006-D74EC7A83EB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b="13480"/>
          <a:stretch>
            <a:fillRect/>
          </a:stretch>
        </p:blipFill>
        <p:spPr/>
      </p:pic>
      <p:sp>
        <p:nvSpPr>
          <p:cNvPr id="16" name="テキスト プレースホルダー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5" name="圖片版面配置區 14">
            <a:extLst>
              <a:ext uri="{FF2B5EF4-FFF2-40B4-BE49-F238E27FC236}">
                <a16:creationId xmlns:a16="http://schemas.microsoft.com/office/drawing/2014/main" id="{DE34F5E9-50D3-8543-94F9-88C76DD2FC4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" r="1917"/>
          <a:stretch>
            <a:fillRect/>
          </a:stretch>
        </p:blipFill>
        <p:spPr/>
      </p:pic>
      <p:sp>
        <p:nvSpPr>
          <p:cNvPr id="17" name="テキスト プレースホルダー 1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圖片版面配置區 7">
            <a:extLst>
              <a:ext uri="{FF2B5EF4-FFF2-40B4-BE49-F238E27FC236}">
                <a16:creationId xmlns:a16="http://schemas.microsoft.com/office/drawing/2014/main" id="{7728AD84-FC67-794A-A4A9-527D699EC0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9" r="22029"/>
          <a:stretch>
            <a:fillRect/>
          </a:stretch>
        </p:blipFill>
        <p:spPr/>
      </p:pic>
      <p:sp>
        <p:nvSpPr>
          <p:cNvPr id="14" name="テキスト プレースホルダー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Our life is closely linked to…</a:t>
            </a:r>
            <a:endParaRPr lang="ja-JP" altLang="en-US" dirty="0"/>
          </a:p>
        </p:txBody>
      </p:sp>
      <p:sp>
        <p:nvSpPr>
          <p:cNvPr id="27" name="テキスト プレースホルダー 7">
            <a:extLst>
              <a:ext uri="{FF2B5EF4-FFF2-40B4-BE49-F238E27FC236}">
                <a16:creationId xmlns:a16="http://schemas.microsoft.com/office/drawing/2014/main" id="{59988413-427D-7E4B-A7FF-029BE49B783F}"/>
              </a:ext>
            </a:extLst>
          </p:cNvPr>
          <p:cNvSpPr txBox="1">
            <a:spLocks/>
          </p:cNvSpPr>
          <p:nvPr/>
        </p:nvSpPr>
        <p:spPr>
          <a:xfrm>
            <a:off x="1814289" y="2691077"/>
            <a:ext cx="5723247" cy="5722791"/>
          </a:xfrm>
        </p:spPr>
        <p:txBody>
          <a:bodyPr/>
          <a:lstStyle>
            <a:defPPr>
              <a:defRPr lang="ja-JP"/>
            </a:defPPr>
            <a:lvl1pPr marL="0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 </a:t>
            </a:r>
            <a:endParaRPr lang="ja-JP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BBC6AB8D-9B86-0D4E-9197-93AEA6724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288" y="7137136"/>
            <a:ext cx="2764453" cy="120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2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8F7B8D-8181-9E4D-80DF-D90FD7AB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Line Sticker Auto-download</a:t>
            </a:r>
            <a:endParaRPr kumimoji="1" lang="zh-TW" altLang="en-US" dirty="0"/>
          </a:p>
        </p:txBody>
      </p:sp>
      <p:pic>
        <p:nvPicPr>
          <p:cNvPr id="10" name="圖片版面配置區 9" descr="一張含有 差異, 多種, 許多, 束 的圖片&#10;&#10;自動產生的描述">
            <a:extLst>
              <a:ext uri="{FF2B5EF4-FFF2-40B4-BE49-F238E27FC236}">
                <a16:creationId xmlns:a16="http://schemas.microsoft.com/office/drawing/2014/main" id="{BD8DDF2F-5276-7945-ADA4-BC4AB7240B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1" r="20541"/>
          <a:stretch>
            <a:fillRect/>
          </a:stretch>
        </p:blipFill>
        <p:spPr>
          <a:xfrm>
            <a:off x="2987297" y="3657600"/>
            <a:ext cx="2754500" cy="4905375"/>
          </a:xfr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DC17E2B-15DF-5D43-92B4-A22548B3F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165" y="3957182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5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テキスト プレースホルダー 9"/>
          <p:cNvSpPr>
            <a:spLocks noGrp="1"/>
          </p:cNvSpPr>
          <p:nvPr>
            <p:ph type="body" sz="quarter" idx="17"/>
          </p:nvPr>
        </p:nvSpPr>
        <p:spPr>
          <a:xfrm>
            <a:off x="11980699" y="913030"/>
            <a:ext cx="6305714" cy="964895"/>
          </a:xfrm>
        </p:spPr>
        <p:txBody>
          <a:bodyPr/>
          <a:lstStyle/>
          <a:p>
            <a:r>
              <a:rPr lang="en-US" altLang="ja-JP" sz="3200" dirty="0"/>
              <a:t>Target: </a:t>
            </a:r>
            <a:endParaRPr lang="ja-JP" altLang="en-US" sz="3200"/>
          </a:p>
          <a:p>
            <a:endParaRPr lang="en-US" altLang="zh-TW" sz="1600" dirty="0">
              <a:solidFill>
                <a:srgbClr val="FF0000"/>
              </a:solidFill>
            </a:endParaRPr>
          </a:p>
        </p:txBody>
      </p:sp>
      <p:sp>
        <p:nvSpPr>
          <p:cNvPr id="26" name="テキスト プレースホルダー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sz="2000" dirty="0"/>
              <a:t>Popular Stickers Auto-download </a:t>
            </a:r>
            <a:endParaRPr lang="ja-JP" altLang="en-US" sz="2000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23"/>
          </p:nvPr>
        </p:nvSpPr>
        <p:spPr>
          <a:xfrm>
            <a:off x="11843507" y="2670880"/>
            <a:ext cx="6305714" cy="964895"/>
          </a:xfrm>
        </p:spPr>
        <p:txBody>
          <a:bodyPr/>
          <a:lstStyle/>
          <a:p>
            <a:r>
              <a:rPr lang="en-US" altLang="zh-TW" sz="3200" dirty="0"/>
              <a:t>Real URL:  </a:t>
            </a:r>
            <a:endParaRPr lang="en-US" altLang="zh-TW" sz="3200" dirty="0">
              <a:solidFill>
                <a:srgbClr val="FF0000"/>
              </a:solidFill>
            </a:endParaRPr>
          </a:p>
        </p:txBody>
      </p:sp>
      <p:sp>
        <p:nvSpPr>
          <p:cNvPr id="29" name="テキスト プレースホルダー 13"/>
          <p:cNvSpPr>
            <a:spLocks noGrp="1"/>
          </p:cNvSpPr>
          <p:nvPr>
            <p:ph type="body" sz="quarter" idx="24"/>
          </p:nvPr>
        </p:nvSpPr>
        <p:spPr>
          <a:xfrm>
            <a:off x="11969996" y="3365453"/>
            <a:ext cx="5769165" cy="570435"/>
          </a:xfrm>
        </p:spPr>
        <p:txBody>
          <a:bodyPr/>
          <a:lstStyle/>
          <a:p>
            <a:r>
              <a:rPr lang="en-US" altLang="zh-TW" sz="2000" dirty="0">
                <a:solidFill>
                  <a:srgbClr val="3F3F3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https://store.line.me/stickershop/showcase/top/en?</a:t>
            </a:r>
            <a:r>
              <a:rPr lang="en-US" altLang="zh-TW" sz="20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page=1 </a:t>
            </a:r>
            <a:r>
              <a:rPr lang="en-US" altLang="zh-TW" sz="2000" dirty="0">
                <a:solidFill>
                  <a:srgbClr val="FF0000"/>
                </a:solidFill>
              </a:rPr>
              <a:t>       </a:t>
            </a:r>
            <a:r>
              <a:rPr lang="en-US" altLang="ja-JP" sz="2000" dirty="0"/>
              <a:t>Same as Original Source</a:t>
            </a:r>
            <a:endParaRPr lang="ja-JP" altLang="en-US" sz="2000" dirty="0"/>
          </a:p>
        </p:txBody>
      </p:sp>
      <p:sp>
        <p:nvSpPr>
          <p:cNvPr id="31" name="テキスト プレースホルダー 1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dirty="0"/>
              <a:t>Find all links of sticks</a:t>
            </a:r>
            <a:endParaRPr kumimoji="1" lang="ja-JP" altLang="en-US" dirty="0"/>
          </a:p>
        </p:txBody>
      </p:sp>
      <p:sp>
        <p:nvSpPr>
          <p:cNvPr id="32" name="テキスト プレースホルダー 1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ja-JP" dirty="0" err="1"/>
              <a:t>BeautifulSoup</a:t>
            </a:r>
            <a:r>
              <a:rPr lang="en-US" altLang="ja-JP" dirty="0"/>
              <a:t>: a[“</a:t>
            </a:r>
            <a:r>
              <a:rPr lang="en-US" altLang="ja-JP" dirty="0" err="1"/>
              <a:t>href</a:t>
            </a:r>
            <a:r>
              <a:rPr lang="en-US" altLang="ja-JP" dirty="0"/>
              <a:t>”]</a:t>
            </a:r>
            <a:endParaRPr kumimoji="1" lang="ja-JP" altLang="en-US" dirty="0"/>
          </a:p>
        </p:txBody>
      </p:sp>
      <p:sp>
        <p:nvSpPr>
          <p:cNvPr id="34" name="テキスト プレースホルダー 1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ja-JP" dirty="0"/>
              <a:t>Find all images in sticks</a:t>
            </a:r>
            <a:endParaRPr kumimoji="1" lang="ja-JP" altLang="en-US" dirty="0"/>
          </a:p>
        </p:txBody>
      </p:sp>
      <p:sp>
        <p:nvSpPr>
          <p:cNvPr id="35" name="テキスト プレースホルダー 1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ja-JP" dirty="0"/>
              <a:t>def </a:t>
            </a:r>
            <a:r>
              <a:rPr lang="en-US" altLang="ja-JP" dirty="0" err="1"/>
              <a:t>download_all</a:t>
            </a:r>
            <a:r>
              <a:rPr lang="en-US" altLang="ja-JP" dirty="0"/>
              <a:t>(</a:t>
            </a:r>
            <a:r>
              <a:rPr lang="en-US" altLang="ja-JP" dirty="0" err="1"/>
              <a:t>url</a:t>
            </a:r>
            <a:r>
              <a:rPr lang="en-US" altLang="ja-JP" dirty="0"/>
              <a:t>):</a:t>
            </a:r>
            <a:endParaRPr lang="ja-JP" altLang="en-US" dirty="0"/>
          </a:p>
        </p:txBody>
      </p:sp>
      <p:sp>
        <p:nvSpPr>
          <p:cNvPr id="37" name="テキスト プレースホルダー 2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ja-JP" dirty="0"/>
              <a:t>Download to </a:t>
            </a:r>
            <a:r>
              <a:rPr kumimoji="1" lang="en-US" altLang="ja-JP" dirty="0" err="1"/>
              <a:t>png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  <p:sp>
        <p:nvSpPr>
          <p:cNvPr id="38" name="テキスト プレースホルダー 2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ja-JP" dirty="0"/>
              <a:t>Def </a:t>
            </a:r>
            <a:r>
              <a:rPr lang="en-US" altLang="ja-JP" dirty="0" err="1"/>
              <a:t>download_line</a:t>
            </a:r>
            <a:r>
              <a:rPr lang="en-US" altLang="ja-JP" dirty="0"/>
              <a:t>(</a:t>
            </a:r>
            <a:r>
              <a:rPr lang="en-US" altLang="ja-JP" dirty="0" err="1"/>
              <a:t>url</a:t>
            </a:r>
            <a:r>
              <a:rPr lang="en-US" altLang="ja-JP" dirty="0"/>
              <a:t>):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kumimoji="1" lang="en-US" altLang="ja-JP" dirty="0"/>
              <a:t>Popular Stickers </a:t>
            </a:r>
            <a:r>
              <a:rPr lang="en-US" altLang="ja-JP" dirty="0"/>
              <a:t>Auto-</a:t>
            </a:r>
            <a:r>
              <a:rPr kumimoji="1" lang="en-US" altLang="ja-JP" dirty="0"/>
              <a:t>download </a:t>
            </a:r>
            <a:endParaRPr kumimoji="1" lang="ja-JP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7FBCD876-C7E8-244E-8288-DB6F634F5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41" y="292529"/>
            <a:ext cx="3100798" cy="1102948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C4ED8242-AC59-664E-AC42-47AB44061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41" y="2754957"/>
            <a:ext cx="8693634" cy="6240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51C1771-3AEA-7241-8A33-F232231A0528}"/>
              </a:ext>
            </a:extLst>
          </p:cNvPr>
          <p:cNvSpPr txBox="1"/>
          <p:nvPr/>
        </p:nvSpPr>
        <p:spPr>
          <a:xfrm>
            <a:off x="11039881" y="1267822"/>
            <a:ext cx="55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kumimoji="1"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8B90D6F-1C29-DA4C-9A36-094349751F81}"/>
              </a:ext>
            </a:extLst>
          </p:cNvPr>
          <p:cNvSpPr txBox="1"/>
          <p:nvPr/>
        </p:nvSpPr>
        <p:spPr>
          <a:xfrm>
            <a:off x="11039881" y="3051000"/>
            <a:ext cx="55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EB4A6C4-2791-9549-8C4B-C661A693C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59" y="9072881"/>
            <a:ext cx="3797300" cy="596900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860EC7CB-3CB8-5845-89B1-544CB7693E0E}"/>
              </a:ext>
            </a:extLst>
          </p:cNvPr>
          <p:cNvSpPr txBox="1"/>
          <p:nvPr/>
        </p:nvSpPr>
        <p:spPr>
          <a:xfrm>
            <a:off x="11039881" y="4761758"/>
            <a:ext cx="55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1E62E10-23A5-C046-ACA9-BD7F02EF571E}"/>
              </a:ext>
            </a:extLst>
          </p:cNvPr>
          <p:cNvSpPr txBox="1"/>
          <p:nvPr/>
        </p:nvSpPr>
        <p:spPr>
          <a:xfrm>
            <a:off x="11039881" y="6566700"/>
            <a:ext cx="55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BD76DF0-C862-C64F-8981-A15C0E56F32D}"/>
              </a:ext>
            </a:extLst>
          </p:cNvPr>
          <p:cNvSpPr txBox="1"/>
          <p:nvPr/>
        </p:nvSpPr>
        <p:spPr>
          <a:xfrm>
            <a:off x="11039881" y="8260523"/>
            <a:ext cx="55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24135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kumimoji="1" lang="en-US" altLang="ja-JP" sz="600" dirty="0"/>
              <a:t>.</a:t>
            </a:r>
            <a:endParaRPr kumimoji="1" lang="ja-JP" altLang="en-US" sz="600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2"/>
          </p:nvPr>
        </p:nvSpPr>
        <p:spPr>
          <a:xfrm>
            <a:off x="1217387" y="755510"/>
            <a:ext cx="15811500" cy="617976"/>
          </a:xfrm>
        </p:spPr>
        <p:txBody>
          <a:bodyPr/>
          <a:lstStyle/>
          <a:p>
            <a:r>
              <a:rPr kumimoji="1" lang="en-US" altLang="ja-JP" sz="4000" dirty="0"/>
              <a:t>Use loop to get every page of stickers</a:t>
            </a:r>
            <a:endParaRPr kumimoji="1" lang="ja-JP" altLang="en-US" sz="4000" dirty="0"/>
          </a:p>
        </p:txBody>
      </p:sp>
      <p:sp>
        <p:nvSpPr>
          <p:cNvPr id="24" name="文字版面配置區 23">
            <a:extLst>
              <a:ext uri="{FF2B5EF4-FFF2-40B4-BE49-F238E27FC236}">
                <a16:creationId xmlns:a16="http://schemas.microsoft.com/office/drawing/2014/main" id="{92FE27B3-0430-214E-BC74-9A5C93C9A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Execute </a:t>
            </a:r>
            <a:r>
              <a:rPr lang="en-US" altLang="zh-TW" dirty="0" err="1"/>
              <a:t>download_all</a:t>
            </a:r>
            <a:endParaRPr lang="zh-TW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Parameters: </a:t>
            </a:r>
            <a:r>
              <a:rPr lang="en-US" altLang="ja-JP" dirty="0" err="1"/>
              <a:t>url</a:t>
            </a:r>
            <a:r>
              <a:rPr lang="en-US" altLang="ja-JP" dirty="0"/>
              <a:t> + page</a:t>
            </a:r>
            <a:endParaRPr kumimoji="1" lang="ja-JP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849FC34-45DC-644C-86E3-3676783E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158" y="462980"/>
            <a:ext cx="3100798" cy="110294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EB0DDEF-D77C-134A-A08E-F767251D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920" y="2938109"/>
            <a:ext cx="4635143" cy="3327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9693257-6F8A-9F41-9382-8949A303C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541" y="6299947"/>
            <a:ext cx="3105345" cy="488131"/>
          </a:xfrm>
          <a:prstGeom prst="rect">
            <a:avLst/>
          </a:prstGeom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483248C6-9774-2B43-A69F-80A3D4F05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290" y="3410215"/>
            <a:ext cx="7287436" cy="262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52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kumimoji="1" lang="en-US" altLang="ja-JP" sz="900" dirty="0"/>
              <a:t>.</a:t>
            </a:r>
            <a:endParaRPr kumimoji="1" lang="ja-JP" altLang="en-US" sz="900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2"/>
          </p:nvPr>
        </p:nvSpPr>
        <p:spPr>
          <a:xfrm>
            <a:off x="1208463" y="815615"/>
            <a:ext cx="15811500" cy="617976"/>
          </a:xfrm>
        </p:spPr>
        <p:txBody>
          <a:bodyPr/>
          <a:lstStyle/>
          <a:p>
            <a:r>
              <a:rPr kumimoji="1" lang="en-US" altLang="ja-JP" sz="4000" dirty="0"/>
              <a:t>Find every sticks detail page</a:t>
            </a:r>
            <a:endParaRPr kumimoji="1" lang="ja-JP" altLang="en-US" sz="4000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d</a:t>
            </a:r>
            <a:r>
              <a:rPr kumimoji="1" lang="en-US" altLang="ja-JP" dirty="0"/>
              <a:t>ef </a:t>
            </a:r>
            <a:r>
              <a:rPr kumimoji="1" lang="en-US" altLang="ja-JP" dirty="0" err="1"/>
              <a:t>download_all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url</a:t>
            </a:r>
            <a:r>
              <a:rPr kumimoji="1" lang="en-US" altLang="ja-JP" dirty="0"/>
              <a:t>):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His ne iuvaret torquatos elaboraret, integre iuvaret voluptaria no per. Eligendi explicari consequat ius te. Cum utamur fastidii adversarium et. </a:t>
            </a:r>
            <a:endParaRPr kumimoji="1" lang="ja-JP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849FC34-45DC-644C-86E3-3676783E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158" y="491930"/>
            <a:ext cx="3100798" cy="110294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233D24D-65E8-134A-ACFC-365D3D59A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471" y="2851014"/>
            <a:ext cx="4410490" cy="38747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ABD692-E9A1-0A46-9E02-569F90A64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07" y="3181372"/>
            <a:ext cx="7110791" cy="321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2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kumimoji="1" lang="en-US" altLang="ja-JP" sz="800" dirty="0"/>
              <a:t>.</a:t>
            </a:r>
            <a:endParaRPr kumimoji="1" lang="ja-JP" altLang="en-US" sz="800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2"/>
          </p:nvPr>
        </p:nvSpPr>
        <p:spPr>
          <a:xfrm>
            <a:off x="275710" y="756256"/>
            <a:ext cx="15811500" cy="617976"/>
          </a:xfrm>
        </p:spPr>
        <p:txBody>
          <a:bodyPr/>
          <a:lstStyle/>
          <a:p>
            <a:r>
              <a:rPr kumimoji="1" lang="en-US" altLang="ja-JP" sz="4000" dirty="0"/>
              <a:t>Download every images in each sticks </a:t>
            </a:r>
            <a:endParaRPr kumimoji="1" lang="ja-JP" altLang="en-US" sz="4000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def </a:t>
            </a:r>
            <a:r>
              <a:rPr lang="en-US" altLang="ja-JP" dirty="0" err="1"/>
              <a:t>download_line</a:t>
            </a:r>
            <a:r>
              <a:rPr lang="en-US" altLang="ja-JP" dirty="0"/>
              <a:t>(</a:t>
            </a:r>
            <a:r>
              <a:rPr lang="en-US" altLang="ja-JP" dirty="0" err="1"/>
              <a:t>url</a:t>
            </a:r>
            <a:r>
              <a:rPr lang="en-US" altLang="ja-JP" dirty="0"/>
              <a:t>):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To download every images in </a:t>
            </a:r>
            <a:r>
              <a:rPr lang="ja-JP" altLang="en-US"/>
              <a:t>鬼滅之刃</a:t>
            </a:r>
            <a:endParaRPr kumimoji="1" lang="ja-JP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849FC34-45DC-644C-86E3-3676783E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2405" y="674461"/>
            <a:ext cx="3100798" cy="1102948"/>
          </a:xfrm>
          <a:prstGeom prst="rect">
            <a:avLst/>
          </a:prstGeom>
        </p:spPr>
      </p:pic>
      <p:pic>
        <p:nvPicPr>
          <p:cNvPr id="22" name="圖片 21" descr="一張含有 差異, 多種, 許多, 束 的圖片&#10;&#10;自動產生的描述">
            <a:extLst>
              <a:ext uri="{FF2B5EF4-FFF2-40B4-BE49-F238E27FC236}">
                <a16:creationId xmlns:a16="http://schemas.microsoft.com/office/drawing/2014/main" id="{A7B97E07-73C4-EA46-B523-F449E7BA0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697" y="2840278"/>
            <a:ext cx="3870430" cy="3887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21B2A819-CF26-9548-BED5-F4FCB279D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61" y="2852685"/>
            <a:ext cx="5878400" cy="3874754"/>
          </a:xfrm>
          <a:prstGeom prst="rect">
            <a:avLst/>
          </a:prstGeom>
        </p:spPr>
      </p:pic>
      <p:sp>
        <p:nvSpPr>
          <p:cNvPr id="27" name="テキスト プレースホルダー 15">
            <a:extLst>
              <a:ext uri="{FF2B5EF4-FFF2-40B4-BE49-F238E27FC236}">
                <a16:creationId xmlns:a16="http://schemas.microsoft.com/office/drawing/2014/main" id="{5526BCCD-4307-9446-8878-572C171075F8}"/>
              </a:ext>
            </a:extLst>
          </p:cNvPr>
          <p:cNvSpPr txBox="1">
            <a:spLocks/>
          </p:cNvSpPr>
          <p:nvPr/>
        </p:nvSpPr>
        <p:spPr>
          <a:xfrm>
            <a:off x="900548" y="1777409"/>
            <a:ext cx="7550728" cy="7550127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kumimoji="1" sz="3200" i="1" kern="1200" spc="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39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kumimoji="1" lang="en-US" altLang="ja-JP" sz="800" dirty="0"/>
              <a:t>.</a:t>
            </a:r>
            <a:endParaRPr kumimoji="1" lang="ja-JP" altLang="en-US" sz="800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2"/>
          </p:nvPr>
        </p:nvSpPr>
        <p:spPr>
          <a:xfrm>
            <a:off x="547251" y="752508"/>
            <a:ext cx="15811500" cy="617976"/>
          </a:xfrm>
        </p:spPr>
        <p:txBody>
          <a:bodyPr/>
          <a:lstStyle/>
          <a:p>
            <a:r>
              <a:rPr kumimoji="1" lang="en-US" altLang="ja-JP" sz="4000" dirty="0"/>
              <a:t>Result of stickers auto-download</a:t>
            </a:r>
            <a:endParaRPr kumimoji="1" lang="ja-JP" altLang="en-US" sz="40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849FC34-45DC-644C-86E3-3676783E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158" y="510022"/>
            <a:ext cx="3100798" cy="1102948"/>
          </a:xfrm>
          <a:prstGeom prst="rect">
            <a:avLst/>
          </a:prstGeom>
        </p:spPr>
      </p:pic>
      <p:pic>
        <p:nvPicPr>
          <p:cNvPr id="5" name="圖片 4" descr="一張含有 桌 的圖片&#10;&#10;自動產生的描述">
            <a:extLst>
              <a:ext uri="{FF2B5EF4-FFF2-40B4-BE49-F238E27FC236}">
                <a16:creationId xmlns:a16="http://schemas.microsoft.com/office/drawing/2014/main" id="{6F6B443D-32B7-D645-84EA-FC34BB66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56" y="3163280"/>
            <a:ext cx="7460954" cy="34196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752C82-C768-D347-8F8A-E1A7E00D2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004" y="3163279"/>
            <a:ext cx="7149870" cy="315035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33AA7FC-23C9-C94A-AF51-4597720840B0}"/>
              </a:ext>
            </a:extLst>
          </p:cNvPr>
          <p:cNvSpPr txBox="1"/>
          <p:nvPr/>
        </p:nvSpPr>
        <p:spPr>
          <a:xfrm>
            <a:off x="1717381" y="8083292"/>
            <a:ext cx="14465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</a:t>
            </a:r>
            <a:r>
              <a:rPr lang="en-US" altLang="zh-TW" dirty="0" err="1">
                <a:solidFill>
                  <a:schemeClr val="bg1"/>
                </a:solidFill>
              </a:rPr>
              <a:t>github.com</a:t>
            </a:r>
            <a:r>
              <a:rPr lang="en-US" altLang="zh-TW" dirty="0">
                <a:solidFill>
                  <a:schemeClr val="bg1"/>
                </a:solidFill>
              </a:rPr>
              <a:t>/gilbert83416/NTUT-Crawler-Project/blob/main/</a:t>
            </a:r>
            <a:r>
              <a:rPr lang="en-US" altLang="zh-TW" dirty="0" err="1">
                <a:solidFill>
                  <a:schemeClr val="bg1"/>
                </a:solidFill>
              </a:rPr>
              <a:t>Project_line.ipynb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752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C84D47-6182-ED4E-B732-864DE9D7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Linkedin</a:t>
            </a:r>
            <a:r>
              <a:rPr lang="en-US" altLang="ja-JP" dirty="0"/>
              <a:t> Job list Auto-download</a:t>
            </a:r>
            <a:endParaRPr kumimoji="1" lang="zh-TW" altLang="en-US" dirty="0"/>
          </a:p>
        </p:txBody>
      </p:sp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A4B4D51F-C1D4-6B41-82D7-EF6E699699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/>
      </p:pic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3193294B-F249-CC43-8C55-F13B625E5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016" y="4738455"/>
            <a:ext cx="5417448" cy="220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0315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Pink">
      <a:dk1>
        <a:srgbClr val="FFFFFF"/>
      </a:dk1>
      <a:lt1>
        <a:srgbClr val="3A3440"/>
      </a:lt1>
      <a:dk2>
        <a:srgbClr val="FFFFFF"/>
      </a:dk2>
      <a:lt2>
        <a:srgbClr val="3F3F3F"/>
      </a:lt2>
      <a:accent1>
        <a:srgbClr val="3A3440"/>
      </a:accent1>
      <a:accent2>
        <a:srgbClr val="524A5A"/>
      </a:accent2>
      <a:accent3>
        <a:srgbClr val="665C70"/>
      </a:accent3>
      <a:accent4>
        <a:srgbClr val="887C94"/>
      </a:accent4>
      <a:accent5>
        <a:srgbClr val="BFBFBF"/>
      </a:accent5>
      <a:accent6>
        <a:srgbClr val="3F3F3F"/>
      </a:accent6>
      <a:hlink>
        <a:srgbClr val="524A5A"/>
      </a:hlink>
      <a:folHlink>
        <a:srgbClr val="887C94"/>
      </a:folHlink>
    </a:clrScheme>
    <a:fontScheme name="League">
      <a:majorFont>
        <a:latin typeface="Bebas Neue Bold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mmon">
  <a:themeElements>
    <a:clrScheme name="Pink">
      <a:dk1>
        <a:srgbClr val="FFFFFF"/>
      </a:dk1>
      <a:lt1>
        <a:srgbClr val="3A3440"/>
      </a:lt1>
      <a:dk2>
        <a:srgbClr val="FFFFFF"/>
      </a:dk2>
      <a:lt2>
        <a:srgbClr val="3F3F3F"/>
      </a:lt2>
      <a:accent1>
        <a:srgbClr val="3A3440"/>
      </a:accent1>
      <a:accent2>
        <a:srgbClr val="524A5A"/>
      </a:accent2>
      <a:accent3>
        <a:srgbClr val="665C70"/>
      </a:accent3>
      <a:accent4>
        <a:srgbClr val="887C94"/>
      </a:accent4>
      <a:accent5>
        <a:srgbClr val="BFBFBF"/>
      </a:accent5>
      <a:accent6>
        <a:srgbClr val="3F3F3F"/>
      </a:accent6>
      <a:hlink>
        <a:srgbClr val="3F3F3F"/>
      </a:hlink>
      <a:folHlink>
        <a:srgbClr val="8B8B8B"/>
      </a:folHlink>
    </a:clrScheme>
    <a:fontScheme name="League">
      <a:majorFont>
        <a:latin typeface="Bebas Neue Bold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alpha val="2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FFFF">
              <a:alpha val="60000"/>
            </a:srgb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ree">
  <a:themeElements>
    <a:clrScheme name="Pink">
      <a:dk1>
        <a:srgbClr val="FFFFFF"/>
      </a:dk1>
      <a:lt1>
        <a:srgbClr val="3A3440"/>
      </a:lt1>
      <a:dk2>
        <a:srgbClr val="FFFFFF"/>
      </a:dk2>
      <a:lt2>
        <a:srgbClr val="3F3F3F"/>
      </a:lt2>
      <a:accent1>
        <a:srgbClr val="3A3440"/>
      </a:accent1>
      <a:accent2>
        <a:srgbClr val="524A5A"/>
      </a:accent2>
      <a:accent3>
        <a:srgbClr val="665C70"/>
      </a:accent3>
      <a:accent4>
        <a:srgbClr val="887C94"/>
      </a:accent4>
      <a:accent5>
        <a:srgbClr val="BFBFBF"/>
      </a:accent5>
      <a:accent6>
        <a:srgbClr val="3F3F3F"/>
      </a:accent6>
      <a:hlink>
        <a:srgbClr val="3F3F3F"/>
      </a:hlink>
      <a:folHlink>
        <a:srgbClr val="8B8B8B"/>
      </a:folHlink>
    </a:clrScheme>
    <a:fontScheme name="League">
      <a:majorFont>
        <a:latin typeface="Bebas Neue Bold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alpha val="2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57231</TotalTime>
  <Words>589</Words>
  <Application>Microsoft Macintosh PowerPoint</Application>
  <PresentationFormat>自訂</PresentationFormat>
  <Paragraphs>100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Bebas Neue Bold</vt:lpstr>
      <vt:lpstr>Bebas Neue Regular</vt:lpstr>
      <vt:lpstr>Crimson Text</vt:lpstr>
      <vt:lpstr>Arial</vt:lpstr>
      <vt:lpstr>Calibri</vt:lpstr>
      <vt:lpstr>Title</vt:lpstr>
      <vt:lpstr>Common</vt:lpstr>
      <vt:lpstr>Free</vt:lpstr>
      <vt:lpstr>AI&amp; Python Program</vt:lpstr>
      <vt:lpstr>.</vt:lpstr>
      <vt:lpstr>Line Sticker Auto-download</vt:lpstr>
      <vt:lpstr>PowerPoint 簡報</vt:lpstr>
      <vt:lpstr>.</vt:lpstr>
      <vt:lpstr>.</vt:lpstr>
      <vt:lpstr>.</vt:lpstr>
      <vt:lpstr>.</vt:lpstr>
      <vt:lpstr>Linkedin Job list Auto-download</vt:lpstr>
      <vt:lpstr>PowerPoint 簡報</vt:lpstr>
      <vt:lpstr>.</vt:lpstr>
      <vt:lpstr>.</vt:lpstr>
      <vt:lpstr>.</vt:lpstr>
      <vt:lpstr>DIGITAL WORKS</vt:lpstr>
      <vt:lpstr>.</vt:lpstr>
      <vt:lpstr>.</vt:lpstr>
      <vt:lpstr>Prospect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Canopus</dc:title>
  <dc:creator>Jun</dc:creator>
  <cp:lastModifiedBy>Lin, Frank</cp:lastModifiedBy>
  <cp:revision>666</cp:revision>
  <dcterms:created xsi:type="dcterms:W3CDTF">2015-02-26T15:14:38Z</dcterms:created>
  <dcterms:modified xsi:type="dcterms:W3CDTF">2021-03-19T06:52:59Z</dcterms:modified>
</cp:coreProperties>
</file>